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4"/>
  </p:sldMasterIdLst>
  <p:notesMasterIdLst>
    <p:notesMasterId r:id="rId22"/>
  </p:notesMasterIdLst>
  <p:sldIdLst>
    <p:sldId id="256" r:id="rId5"/>
    <p:sldId id="309" r:id="rId6"/>
    <p:sldId id="310" r:id="rId7"/>
    <p:sldId id="308" r:id="rId8"/>
    <p:sldId id="301" r:id="rId9"/>
    <p:sldId id="300" r:id="rId10"/>
    <p:sldId id="304" r:id="rId11"/>
    <p:sldId id="302" r:id="rId12"/>
    <p:sldId id="307" r:id="rId13"/>
    <p:sldId id="306" r:id="rId14"/>
    <p:sldId id="311" r:id="rId15"/>
    <p:sldId id="312" r:id="rId16"/>
    <p:sldId id="313" r:id="rId17"/>
    <p:sldId id="314" r:id="rId18"/>
    <p:sldId id="315" r:id="rId19"/>
    <p:sldId id="316" r:id="rId20"/>
    <p:sldId id="31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F84"/>
    <a:srgbClr val="053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176FF-7B0F-4917-9EB2-C3C9C9A5E948}" v="30" dt="2022-11-10T13:31:48.882"/>
    <p1510:client id="{170CB109-A2E9-4CE3-B4E7-1FD197EC1352}" v="61" dt="2022-11-12T14:42:34.905"/>
    <p1510:client id="{2D59B4F3-4C17-4022-A8B8-277254D14836}" v="3" dt="2022-11-09T21:13:41.894"/>
    <p1510:client id="{321A6B62-AC33-470B-AF80-61E3DEB287D3}" v="18" dt="2022-11-14T20:19:54.226"/>
    <p1510:client id="{475BF50E-75FF-4B44-89B5-E4DE7CDB5C8E}" v="10" dt="2022-11-10T12:52:12.386"/>
    <p1510:client id="{4A86609E-E05A-40CA-8CEE-7277EED33B1A}" v="4" dt="2022-11-10T13:02:43.547"/>
    <p1510:client id="{4D6D1CBD-0081-4338-A3B3-9E999D3161F0}" v="2" dt="2022-11-10T16:16:41.296"/>
    <p1510:client id="{55E1E514-BFFA-4E05-8AA9-737833287B7B}" v="108" dt="2022-11-10T20:40:39.885"/>
    <p1510:client id="{627A0221-2A66-4532-9DBE-F455B2657BF5}" v="82" dt="2022-11-10T08:39:16.365"/>
    <p1510:client id="{6316B887-910F-4ECA-8BB2-6E6BCC383CB7}" v="64" dt="2022-11-17T15:35:46.848"/>
    <p1510:client id="{63B36C13-FBB0-401F-AF17-76650AE94A58}" v="59" dt="2022-11-10T14:43:39.307"/>
    <p1510:client id="{77D26070-1FB1-47C9-A5B3-E7EE5B2B04D4}" v="6" dt="2022-11-14T20:35:31.352"/>
    <p1510:client id="{82D2E95E-FD23-4808-9D27-C485E5667CF6}" v="2" dt="2022-11-10T21:22:15.283"/>
    <p1510:client id="{D0BBF521-7F0B-48DA-B6C9-63AB3BA4FBEF}" v="38" dt="2022-11-14T20:30:56.246"/>
    <p1510:client id="{D6467FF1-FB4E-495E-AA22-F20FB57B3B0F}" v="40" dt="2022-11-10T10:47:43.132"/>
    <p1510:client id="{E63BFAF6-315D-490A-8101-DD024B82A2A2}" v="4" dt="2022-11-15T16:11:02.890"/>
    <p1510:client id="{E961D911-D53F-4E2A-A5DB-F54A03AF995F}" v="22" dt="2022-11-10T19:37:50.495"/>
    <p1510:client id="{EAE0D867-02CE-4752-8378-C57BC816B426}" v="29" dt="2022-11-09T21:18:55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Херхерян Любовь Михайловна" userId="S::lherheryan@sfedu.ru::4e2f0300-7cac-4be7-a263-6d3da919ce6d" providerId="AD" clId="Web-{D0BBF521-7F0B-48DA-B6C9-63AB3BA4FBEF}"/>
    <pc:docChg chg="modSld">
      <pc:chgData name="Херхерян Любовь Михайловна" userId="S::lherheryan@sfedu.ru::4e2f0300-7cac-4be7-a263-6d3da919ce6d" providerId="AD" clId="Web-{D0BBF521-7F0B-48DA-B6C9-63AB3BA4FBEF}" dt="2022-11-14T20:30:56.246" v="82"/>
      <pc:docMkLst>
        <pc:docMk/>
      </pc:docMkLst>
      <pc:sldChg chg="addSp delSp modSp mod setBg">
        <pc:chgData name="Херхерян Любовь Михайловна" userId="S::lherheryan@sfedu.ru::4e2f0300-7cac-4be7-a263-6d3da919ce6d" providerId="AD" clId="Web-{D0BBF521-7F0B-48DA-B6C9-63AB3BA4FBEF}" dt="2022-11-14T20:30:56.246" v="82"/>
        <pc:sldMkLst>
          <pc:docMk/>
          <pc:sldMk cId="0" sldId="306"/>
        </pc:sldMkLst>
        <pc:spChg chg="mod">
          <ac:chgData name="Херхерян Любовь Михайловна" userId="S::lherheryan@sfedu.ru::4e2f0300-7cac-4be7-a263-6d3da919ce6d" providerId="AD" clId="Web-{D0BBF521-7F0B-48DA-B6C9-63AB3BA4FBEF}" dt="2022-11-14T20:30:17.542" v="76"/>
          <ac:spMkLst>
            <pc:docMk/>
            <pc:sldMk cId="0" sldId="306"/>
            <ac:spMk id="2" creationId="{00000000-0000-0000-0000-000000000000}"/>
          </ac:spMkLst>
        </pc:spChg>
        <pc:spChg chg="add del mod">
          <ac:chgData name="Херхерян Любовь Михайловна" userId="S::lherheryan@sfedu.ru::4e2f0300-7cac-4be7-a263-6d3da919ce6d" providerId="AD" clId="Web-{D0BBF521-7F0B-48DA-B6C9-63AB3BA4FBEF}" dt="2022-11-14T20:30:56.246" v="82"/>
          <ac:spMkLst>
            <pc:docMk/>
            <pc:sldMk cId="0" sldId="306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0BBF521-7F0B-48DA-B6C9-63AB3BA4FBEF}" dt="2022-11-14T20:30:17.542" v="76"/>
          <ac:spMkLst>
            <pc:docMk/>
            <pc:sldMk cId="0" sldId="306"/>
            <ac:spMk id="8" creationId="{290FE681-1E05-478A-89DC-5F7AB37CFD77}"/>
          </ac:spMkLst>
        </pc:spChg>
        <pc:graphicFrameChg chg="add del mod">
          <ac:chgData name="Херхерян Любовь Михайловна" userId="S::lherheryan@sfedu.ru::4e2f0300-7cac-4be7-a263-6d3da919ce6d" providerId="AD" clId="Web-{D0BBF521-7F0B-48DA-B6C9-63AB3BA4FBEF}" dt="2022-11-14T20:30:56.246" v="82"/>
          <ac:graphicFrameMkLst>
            <pc:docMk/>
            <pc:sldMk cId="0" sldId="306"/>
            <ac:graphicFrameMk id="12" creationId="{9B28FDF4-6F70-7B60-3A39-5AAB3661B7D7}"/>
          </ac:graphicFrameMkLst>
        </pc:graphicFrameChg>
        <pc:cxnChg chg="add">
          <ac:chgData name="Херхерян Любовь Михайловна" userId="S::lherheryan@sfedu.ru::4e2f0300-7cac-4be7-a263-6d3da919ce6d" providerId="AD" clId="Web-{D0BBF521-7F0B-48DA-B6C9-63AB3BA4FBEF}" dt="2022-11-14T20:30:17.542" v="76"/>
          <ac:cxnSpMkLst>
            <pc:docMk/>
            <pc:sldMk cId="0" sldId="306"/>
            <ac:cxnSpMk id="10" creationId="{2E2F21DC-5F0E-42CF-B89C-C1E25E175CB8}"/>
          </ac:cxnSpMkLst>
        </pc:cxnChg>
      </pc:sldChg>
      <pc:sldChg chg="addSp delSp modSp mod setBg">
        <pc:chgData name="Херхерян Любовь Михайловна" userId="S::lherheryan@sfedu.ru::4e2f0300-7cac-4be7-a263-6d3da919ce6d" providerId="AD" clId="Web-{D0BBF521-7F0B-48DA-B6C9-63AB3BA4FBEF}" dt="2022-11-14T20:29:50.073" v="66"/>
        <pc:sldMkLst>
          <pc:docMk/>
          <pc:sldMk cId="0" sldId="307"/>
        </pc:sldMkLst>
        <pc:spChg chg="mod ord">
          <ac:chgData name="Херхерян Любовь Михайловна" userId="S::lherheryan@sfedu.ru::4e2f0300-7cac-4be7-a263-6d3da919ce6d" providerId="AD" clId="Web-{D0BBF521-7F0B-48DA-B6C9-63AB3BA4FBEF}" dt="2022-11-14T20:29:50.073" v="66"/>
          <ac:spMkLst>
            <pc:docMk/>
            <pc:sldMk cId="0" sldId="307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6:36.430" v="50"/>
          <ac:spMkLst>
            <pc:docMk/>
            <pc:sldMk cId="0" sldId="307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6:56.165" v="51"/>
          <ac:spMkLst>
            <pc:docMk/>
            <pc:sldMk cId="0" sldId="307"/>
            <ac:spMk id="8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9:50.073" v="66"/>
          <ac:spMkLst>
            <pc:docMk/>
            <pc:sldMk cId="0" sldId="307"/>
            <ac:spMk id="9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9:50.073" v="66"/>
          <ac:spMkLst>
            <pc:docMk/>
            <pc:sldMk cId="0" sldId="307"/>
            <ac:spMk id="23" creationId="{8F4E830A-06F9-4EAA-9E65-110CF2421798}"/>
          </ac:spMkLst>
        </pc:spChg>
        <pc:grpChg chg="add del">
          <ac:chgData name="Херхерян Любовь Михайловна" userId="S::lherheryan@sfedu.ru::4e2f0300-7cac-4be7-a263-6d3da919ce6d" providerId="AD" clId="Web-{D0BBF521-7F0B-48DA-B6C9-63AB3BA4FBEF}" dt="2022-11-14T20:29:50.073" v="66"/>
          <ac:grpSpMkLst>
            <pc:docMk/>
            <pc:sldMk cId="0" sldId="307"/>
            <ac:grpSpMk id="11" creationId="{D6C71778-3DDA-4748-AEBB-2A4B75016325}"/>
          </ac:grpSpMkLst>
        </pc:grpChg>
        <pc:graphicFrameChg chg="add del">
          <ac:chgData name="Херхерян Любовь Михайловна" userId="S::lherheryan@sfedu.ru::4e2f0300-7cac-4be7-a263-6d3da919ce6d" providerId="AD" clId="Web-{D0BBF521-7F0B-48DA-B6C9-63AB3BA4FBEF}" dt="2022-11-14T20:26:36.415" v="49"/>
          <ac:graphicFrameMkLst>
            <pc:docMk/>
            <pc:sldMk cId="0" sldId="307"/>
            <ac:graphicFrameMk id="5" creationId="{15804517-25F2-75B9-095D-0F2E74E13185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D0BBF521-7F0B-48DA-B6C9-63AB3BA4FBEF}" dt="2022-11-14T20:29:50.073" v="66"/>
          <ac:graphicFrameMkLst>
            <pc:docMk/>
            <pc:sldMk cId="0" sldId="307"/>
            <ac:graphicFrameMk id="18" creationId="{BEABE31C-9A33-053F-046B-AC089A3D10BD}"/>
          </ac:graphicFrameMkLst>
        </pc:graphicFrameChg>
        <pc:picChg chg="add mod">
          <ac:chgData name="Херхерян Любовь Михайловна" userId="S::lherheryan@sfedu.ru::4e2f0300-7cac-4be7-a263-6d3da919ce6d" providerId="AD" clId="Web-{D0BBF521-7F0B-48DA-B6C9-63AB3BA4FBEF}" dt="2022-11-14T20:29:50.073" v="66"/>
          <ac:picMkLst>
            <pc:docMk/>
            <pc:sldMk cId="0" sldId="307"/>
            <ac:picMk id="7" creationId="{B7667484-6BF6-89F3-6F02-EB8EE1AA0781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D0BBF521-7F0B-48DA-B6C9-63AB3BA4FBEF}" dt="2022-11-14T20:26:11.274" v="47"/>
        <pc:sldMkLst>
          <pc:docMk/>
          <pc:sldMk cId="0" sldId="308"/>
        </pc:sldMkLst>
        <pc:spChg chg="mod">
          <ac:chgData name="Херхерян Любовь Михайловна" userId="S::lherheryan@sfedu.ru::4e2f0300-7cac-4be7-a263-6d3da919ce6d" providerId="AD" clId="Web-{D0BBF521-7F0B-48DA-B6C9-63AB3BA4FBEF}" dt="2022-11-14T20:26:11.274" v="47"/>
          <ac:spMkLst>
            <pc:docMk/>
            <pc:sldMk cId="0" sldId="308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2:35.943" v="6"/>
          <ac:spMkLst>
            <pc:docMk/>
            <pc:sldMk cId="0" sldId="308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4:37.460" v="19"/>
          <ac:spMkLst>
            <pc:docMk/>
            <pc:sldMk cId="0" sldId="308"/>
            <ac:spMk id="9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4:37.460" v="19"/>
          <ac:spMkLst>
            <pc:docMk/>
            <pc:sldMk cId="0" sldId="308"/>
            <ac:spMk id="10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3:06.569" v="8"/>
          <ac:spMkLst>
            <pc:docMk/>
            <pc:sldMk cId="0" sldId="308"/>
            <ac:spMk id="12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D0BBF521-7F0B-48DA-B6C9-63AB3BA4FBEF}" dt="2022-11-14T20:23:06.569" v="8"/>
          <ac:spMkLst>
            <pc:docMk/>
            <pc:sldMk cId="0" sldId="308"/>
            <ac:spMk id="14" creationId="{6F769419-3E73-449D-B62A-0CDEC946A679}"/>
          </ac:spMkLst>
        </pc:spChg>
        <pc:grpChg chg="add del">
          <ac:chgData name="Херхерян Любовь Михайловна" userId="S::lherheryan@sfedu.ru::4e2f0300-7cac-4be7-a263-6d3da919ce6d" providerId="AD" clId="Web-{D0BBF521-7F0B-48DA-B6C9-63AB3BA4FBEF}" dt="2022-11-14T20:23:06.569" v="8"/>
          <ac:grpSpMkLst>
            <pc:docMk/>
            <pc:sldMk cId="0" sldId="308"/>
            <ac:grpSpMk id="16" creationId="{A6515200-42F9-488F-9895-6CDBCD1E87C8}"/>
          </ac:grpSpMkLst>
        </pc:grpChg>
        <pc:graphicFrameChg chg="add del">
          <ac:chgData name="Херхерян Любовь Михайловна" userId="S::lherheryan@sfedu.ru::4e2f0300-7cac-4be7-a263-6d3da919ce6d" providerId="AD" clId="Web-{D0BBF521-7F0B-48DA-B6C9-63AB3BA4FBEF}" dt="2022-11-14T20:22:35.928" v="5"/>
          <ac:graphicFrameMkLst>
            <pc:docMk/>
            <pc:sldMk cId="0" sldId="308"/>
            <ac:graphicFrameMk id="5" creationId="{E3F4E197-1F3A-572B-7B03-EF2F3BBEB701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D0BBF521-7F0B-48DA-B6C9-63AB3BA4FBEF}" dt="2022-11-14T20:26:11.274" v="47"/>
          <ac:graphicFrameMkLst>
            <pc:docMk/>
            <pc:sldMk cId="0" sldId="308"/>
            <ac:graphicFrameMk id="7" creationId="{E02EFDD1-4AF7-CC19-7C36-9E6BF67E7B41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D0BBF521-7F0B-48DA-B6C9-63AB3BA4FBEF}" dt="2022-11-14T20:28:53.713" v="64" actId="20577"/>
        <pc:sldMkLst>
          <pc:docMk/>
          <pc:sldMk cId="0" sldId="309"/>
        </pc:sldMkLst>
        <pc:spChg chg="mod">
          <ac:chgData name="Херхерян Любовь Михайловна" userId="S::lherheryan@sfedu.ru::4e2f0300-7cac-4be7-a263-6d3da919ce6d" providerId="AD" clId="Web-{D0BBF521-7F0B-48DA-B6C9-63AB3BA4FBEF}" dt="2022-11-14T20:28:53.713" v="64" actId="20577"/>
          <ac:spMkLst>
            <pc:docMk/>
            <pc:sldMk cId="0" sldId="309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D0BBF521-7F0B-48DA-B6C9-63AB3BA4FBEF}" dt="2022-11-14T20:24:55.148" v="20"/>
          <ac:spMkLst>
            <pc:docMk/>
            <pc:sldMk cId="0" sldId="309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0BBF521-7F0B-48DA-B6C9-63AB3BA4FBEF}" dt="2022-11-14T20:21:46.927" v="0"/>
          <ac:spMkLst>
            <pc:docMk/>
            <pc:sldMk cId="0" sldId="309"/>
            <ac:spMk id="5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D0BBF521-7F0B-48DA-B6C9-63AB3BA4FBEF}" dt="2022-11-14T20:21:46.927" v="0"/>
          <ac:spMkLst>
            <pc:docMk/>
            <pc:sldMk cId="0" sldId="309"/>
            <ac:spMk id="6" creationId="{221CC330-4259-4C32-BF8B-5FE13FFABB3A}"/>
          </ac:spMkLst>
        </pc:spChg>
        <pc:graphicFrameChg chg="add modGraphic">
          <ac:chgData name="Херхерян Любовь Михайловна" userId="S::lherheryan@sfedu.ru::4e2f0300-7cac-4be7-a263-6d3da919ce6d" providerId="AD" clId="Web-{D0BBF521-7F0B-48DA-B6C9-63AB3BA4FBEF}" dt="2022-11-14T20:25:51.086" v="46" actId="20577"/>
          <ac:graphicFrameMkLst>
            <pc:docMk/>
            <pc:sldMk cId="0" sldId="309"/>
            <ac:graphicFrameMk id="9" creationId="{4BC4604E-8BAD-1AA8-5578-534AC4E9898A}"/>
          </ac:graphicFrameMkLst>
        </pc:graphicFrameChg>
      </pc:sldChg>
    </pc:docChg>
  </pc:docChgLst>
  <pc:docChgLst>
    <pc:chgData name="Херхерян Любовь Михайловна" userId="S::lherheryan@sfedu.ru::4e2f0300-7cac-4be7-a263-6d3da919ce6d" providerId="AD" clId="Web-{321A6B62-AC33-470B-AF80-61E3DEB287D3}"/>
    <pc:docChg chg="modSld">
      <pc:chgData name="Херхерян Любовь Михайловна" userId="S::lherheryan@sfedu.ru::4e2f0300-7cac-4be7-a263-6d3da919ce6d" providerId="AD" clId="Web-{321A6B62-AC33-470B-AF80-61E3DEB287D3}" dt="2022-11-14T20:19:54.226" v="18"/>
      <pc:docMkLst>
        <pc:docMk/>
      </pc:docMkLst>
      <pc:sldChg chg="addSp delSp modSp mod setBg">
        <pc:chgData name="Херхерян Любовь Михайловна" userId="S::lherheryan@sfedu.ru::4e2f0300-7cac-4be7-a263-6d3da919ce6d" providerId="AD" clId="Web-{321A6B62-AC33-470B-AF80-61E3DEB287D3}" dt="2022-11-14T20:19:54.226" v="18"/>
        <pc:sldMkLst>
          <pc:docMk/>
          <pc:sldMk cId="0" sldId="309"/>
        </pc:sldMkLst>
        <pc:spChg chg="mod">
          <ac:chgData name="Херхерян Любовь Михайловна" userId="S::lherheryan@sfedu.ru::4e2f0300-7cac-4be7-a263-6d3da919ce6d" providerId="AD" clId="Web-{321A6B62-AC33-470B-AF80-61E3DEB287D3}" dt="2022-11-14T20:19:54.226" v="18"/>
          <ac:spMkLst>
            <pc:docMk/>
            <pc:sldMk cId="0" sldId="309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321A6B62-AC33-470B-AF80-61E3DEB287D3}" dt="2022-11-14T20:19:54.226" v="18"/>
          <ac:spMkLst>
            <pc:docMk/>
            <pc:sldMk cId="0" sldId="309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321A6B62-AC33-470B-AF80-61E3DEB287D3}" dt="2022-11-14T20:19:54.226" v="18"/>
          <ac:spMkLst>
            <pc:docMk/>
            <pc:sldMk cId="0" sldId="309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321A6B62-AC33-470B-AF80-61E3DEB287D3}" dt="2022-11-14T20:19:42.023" v="15"/>
          <ac:spMkLst>
            <pc:docMk/>
            <pc:sldMk cId="0" sldId="309"/>
            <ac:spMk id="12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321A6B62-AC33-470B-AF80-61E3DEB287D3}" dt="2022-11-14T20:19:42.023" v="15"/>
          <ac:spMkLst>
            <pc:docMk/>
            <pc:sldMk cId="0" sldId="309"/>
            <ac:spMk id="13" creationId="{221CC330-4259-4C32-BF8B-5FE13FFABB3A}"/>
          </ac:spMkLst>
        </pc:spChg>
        <pc:cxnChg chg="add del">
          <ac:chgData name="Херхерян Любовь Михайловна" userId="S::lherheryan@sfedu.ru::4e2f0300-7cac-4be7-a263-6d3da919ce6d" providerId="AD" clId="Web-{321A6B62-AC33-470B-AF80-61E3DEB287D3}" dt="2022-11-14T20:19:54.226" v="18"/>
          <ac:cxnSpMkLst>
            <pc:docMk/>
            <pc:sldMk cId="0" sldId="309"/>
            <ac:cxnSpMk id="10" creationId="{2E2F21DC-5F0E-42CF-B89C-C1E25E175CB8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4D6D1CBD-0081-4338-A3B3-9E999D3161F0}"/>
    <pc:docChg chg="modSld">
      <pc:chgData name="Херхерян Любовь Михайловна" userId="S::lherheryan@sfedu.ru::4e2f0300-7cac-4be7-a263-6d3da919ce6d" providerId="AD" clId="Web-{4D6D1CBD-0081-4338-A3B3-9E999D3161F0}" dt="2022-11-10T16:16:41.296" v="1" actId="20577"/>
      <pc:docMkLst>
        <pc:docMk/>
      </pc:docMkLst>
      <pc:sldChg chg="modSp">
        <pc:chgData name="Херхерян Любовь Михайловна" userId="S::lherheryan@sfedu.ru::4e2f0300-7cac-4be7-a263-6d3da919ce6d" providerId="AD" clId="Web-{4D6D1CBD-0081-4338-A3B3-9E999D3161F0}" dt="2022-11-10T16:16:41.296" v="1" actId="20577"/>
        <pc:sldMkLst>
          <pc:docMk/>
          <pc:sldMk cId="0" sldId="258"/>
        </pc:sldMkLst>
        <pc:spChg chg="mod">
          <ac:chgData name="Херхерян Любовь Михайловна" userId="S::lherheryan@sfedu.ru::4e2f0300-7cac-4be7-a263-6d3da919ce6d" providerId="AD" clId="Web-{4D6D1CBD-0081-4338-A3B3-9E999D3161F0}" dt="2022-11-10T16:16:41.296" v="1" actId="20577"/>
          <ac:spMkLst>
            <pc:docMk/>
            <pc:sldMk cId="0" sldId="258"/>
            <ac:spMk id="3" creationId="{00000000-0000-0000-0000-000000000000}"/>
          </ac:spMkLst>
        </pc:spChg>
      </pc:sldChg>
    </pc:docChg>
  </pc:docChgLst>
  <pc:docChgLst>
    <pc:chgData name="Херхерян Любовь Михайловна" userId="S::lherheryan@sfedu.ru::4e2f0300-7cac-4be7-a263-6d3da919ce6d" providerId="AD" clId="Web-{63B36C13-FBB0-401F-AF17-76650AE94A58}"/>
    <pc:docChg chg="modSld">
      <pc:chgData name="Херхерян Любовь Михайловна" userId="S::lherheryan@sfedu.ru::4e2f0300-7cac-4be7-a263-6d3da919ce6d" providerId="AD" clId="Web-{63B36C13-FBB0-401F-AF17-76650AE94A58}" dt="2022-11-10T14:43:39.307" v="123"/>
      <pc:docMkLst>
        <pc:docMk/>
      </pc:docMkLst>
      <pc:sldChg chg="addSp delSp modSp">
        <pc:chgData name="Херхерян Любовь Михайловна" userId="S::lherheryan@sfedu.ru::4e2f0300-7cac-4be7-a263-6d3da919ce6d" providerId="AD" clId="Web-{63B36C13-FBB0-401F-AF17-76650AE94A58}" dt="2022-11-10T14:06:36.843" v="48"/>
        <pc:sldMkLst>
          <pc:docMk/>
          <pc:sldMk cId="0" sldId="258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06:36.843" v="48"/>
          <ac:spMkLst>
            <pc:docMk/>
            <pc:sldMk cId="0" sldId="258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63B36C13-FBB0-401F-AF17-76650AE94A58}" dt="2022-11-10T14:06:36.843" v="48"/>
          <ac:spMkLst>
            <pc:docMk/>
            <pc:sldMk cId="0" sldId="258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63B36C13-FBB0-401F-AF17-76650AE94A58}" dt="2022-11-10T14:06:36.843" v="48"/>
          <ac:spMkLst>
            <pc:docMk/>
            <pc:sldMk cId="0" sldId="258"/>
            <ac:spMk id="33" creationId="{9ACA6826-032C-4799-B079-15DB2A6CBD93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06:36.843" v="48"/>
          <ac:spMkLst>
            <pc:docMk/>
            <pc:sldMk cId="0" sldId="258"/>
            <ac:spMk id="45" creationId="{290FE681-1E05-478A-89DC-5F7AB37CFD77}"/>
          </ac:spMkLst>
        </pc:spChg>
        <pc:grpChg chg="del">
          <ac:chgData name="Херхерян Любовь Михайловна" userId="S::lherheryan@sfedu.ru::4e2f0300-7cac-4be7-a263-6d3da919ce6d" providerId="AD" clId="Web-{63B36C13-FBB0-401F-AF17-76650AE94A58}" dt="2022-11-10T14:06:36.843" v="48"/>
          <ac:grpSpMkLst>
            <pc:docMk/>
            <pc:sldMk cId="0" sldId="258"/>
            <ac:grpSpMk id="35" creationId="{DD58A807-BD0E-4B1D-A523-2F20E7FE2695}"/>
          </ac:grpSpMkLst>
        </pc:grpChg>
        <pc:cxnChg chg="add">
          <ac:chgData name="Херхерян Любовь Михайловна" userId="S::lherheryan@sfedu.ru::4e2f0300-7cac-4be7-a263-6d3da919ce6d" providerId="AD" clId="Web-{63B36C13-FBB0-401F-AF17-76650AE94A58}" dt="2022-11-10T14:06:36.843" v="48"/>
          <ac:cxnSpMkLst>
            <pc:docMk/>
            <pc:sldMk cId="0" sldId="258"/>
            <ac:cxnSpMk id="47" creationId="{2E2F21DC-5F0E-42CF-B89C-C1E25E175CB8}"/>
          </ac:cxnSpMkLst>
        </pc:cxnChg>
      </pc:sldChg>
      <pc:sldChg chg="modSp">
        <pc:chgData name="Херхерян Любовь Михайловна" userId="S::lherheryan@sfedu.ru::4e2f0300-7cac-4be7-a263-6d3da919ce6d" providerId="AD" clId="Web-{63B36C13-FBB0-401F-AF17-76650AE94A58}" dt="2022-11-10T14:17:20.530" v="72" actId="20577"/>
        <pc:sldMkLst>
          <pc:docMk/>
          <pc:sldMk cId="0" sldId="261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17:20.530" v="72" actId="20577"/>
          <ac:spMkLst>
            <pc:docMk/>
            <pc:sldMk cId="0" sldId="261"/>
            <ac:spMk id="3" creationId="{00000000-0000-0000-0000-000000000000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30:17.111" v="100"/>
        <pc:sldMkLst>
          <pc:docMk/>
          <pc:sldMk cId="0" sldId="262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30:17.111" v="100"/>
          <ac:spMkLst>
            <pc:docMk/>
            <pc:sldMk cId="0" sldId="262"/>
            <ac:spMk id="2" creationId="{00000000-0000-0000-0000-000000000000}"/>
          </ac:spMkLst>
        </pc:spChg>
        <pc:spChg chg="add del mod">
          <ac:chgData name="Херхерян Любовь Михайловна" userId="S::lherheryan@sfedu.ru::4e2f0300-7cac-4be7-a263-6d3da919ce6d" providerId="AD" clId="Web-{63B36C13-FBB0-401F-AF17-76650AE94A58}" dt="2022-11-10T14:28:14.202" v="96"/>
          <ac:spMkLst>
            <pc:docMk/>
            <pc:sldMk cId="0" sldId="262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8:14.202" v="96"/>
          <ac:spMkLst>
            <pc:docMk/>
            <pc:sldMk cId="0" sldId="262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8:14.202" v="96"/>
          <ac:spMkLst>
            <pc:docMk/>
            <pc:sldMk cId="0" sldId="262"/>
            <ac:spMk id="1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6:52.684" v="87"/>
          <ac:spMkLst>
            <pc:docMk/>
            <pc:sldMk cId="0" sldId="262"/>
            <ac:spMk id="14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6:52.684" v="87"/>
          <ac:spMkLst>
            <pc:docMk/>
            <pc:sldMk cId="0" sldId="262"/>
            <ac:spMk id="16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7:13.357" v="89"/>
          <ac:spMkLst>
            <pc:docMk/>
            <pc:sldMk cId="0" sldId="262"/>
            <ac:spMk id="25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7:13.357" v="89"/>
          <ac:spMkLst>
            <pc:docMk/>
            <pc:sldMk cId="0" sldId="262"/>
            <ac:spMk id="26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7:36.765" v="91"/>
          <ac:spMkLst>
            <pc:docMk/>
            <pc:sldMk cId="0" sldId="262"/>
            <ac:spMk id="29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7:36.765" v="91"/>
          <ac:spMkLst>
            <pc:docMk/>
            <pc:sldMk cId="0" sldId="262"/>
            <ac:spMk id="30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8:32.874" v="99"/>
          <ac:spMkLst>
            <pc:docMk/>
            <pc:sldMk cId="0" sldId="262"/>
            <ac:spMk id="34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28:32.874" v="99"/>
          <ac:spMkLst>
            <pc:docMk/>
            <pc:sldMk cId="0" sldId="262"/>
            <ac:spMk id="35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0:17.111" v="100"/>
          <ac:spMkLst>
            <pc:docMk/>
            <pc:sldMk cId="0" sldId="262"/>
            <ac:spMk id="41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0:17.111" v="100"/>
          <ac:spMkLst>
            <pc:docMk/>
            <pc:sldMk cId="0" sldId="262"/>
            <ac:spMk id="43" creationId="{A3CF6F3D-089E-4C46-A15D-27A0B525A28E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30:17.111" v="100"/>
          <ac:spMkLst>
            <pc:docMk/>
            <pc:sldMk cId="0" sldId="262"/>
            <ac:spMk id="55" creationId="{D2600CBB-0CF8-4237-8491-B7864363D2AE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30:17.111" v="100"/>
          <ac:spMkLst>
            <pc:docMk/>
            <pc:sldMk cId="0" sldId="262"/>
            <ac:spMk id="57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26:52.684" v="87"/>
          <ac:grpSpMkLst>
            <pc:docMk/>
            <pc:sldMk cId="0" sldId="262"/>
            <ac:grpSpMk id="18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4:27:36.765" v="91"/>
          <ac:grpSpMkLst>
            <pc:docMk/>
            <pc:sldMk cId="0" sldId="262"/>
            <ac:grpSpMk id="20" creationId="{21C33B52-966B-48AB-B150-0703D341A00A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4:30:17.111" v="100"/>
          <ac:grpSpMkLst>
            <pc:docMk/>
            <pc:sldMk cId="0" sldId="262"/>
            <ac:grpSpMk id="45" creationId="{D5DE9D45-335A-43DE-A422-9B6120B513E5}"/>
          </ac:grpSpMkLst>
        </pc:grpChg>
        <pc:graphicFrameChg chg="add del">
          <ac:chgData name="Херхерян Любовь Михайловна" userId="S::lherheryan@sfedu.ru::4e2f0300-7cac-4be7-a263-6d3da919ce6d" providerId="AD" clId="Web-{63B36C13-FBB0-401F-AF17-76650AE94A58}" dt="2022-11-10T14:26:41.465" v="85"/>
          <ac:graphicFrameMkLst>
            <pc:docMk/>
            <pc:sldMk cId="0" sldId="262"/>
            <ac:graphicFrameMk id="12" creationId="{2689B23D-943E-6F61-9550-05AC9E3727E1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3B36C13-FBB0-401F-AF17-76650AE94A58}" dt="2022-11-10T14:27:13.357" v="89"/>
          <ac:graphicFrameMkLst>
            <pc:docMk/>
            <pc:sldMk cId="0" sldId="262"/>
            <ac:graphicFrameMk id="27" creationId="{3EEEA3C3-3F94-1DAD-79DA-58BD964C6051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3B36C13-FBB0-401F-AF17-76650AE94A58}" dt="2022-11-10T14:27:36.765" v="91"/>
          <ac:graphicFrameMkLst>
            <pc:docMk/>
            <pc:sldMk cId="0" sldId="262"/>
            <ac:graphicFrameMk id="32" creationId="{07737684-4923-3888-29D9-E0D35D3216CA}"/>
          </ac:graphicFrameMkLst>
        </pc:graphicFrameChg>
        <pc:graphicFrameChg chg="add del mod modGraphic">
          <ac:chgData name="Херхерян Любовь Михайловна" userId="S::lherheryan@sfedu.ru::4e2f0300-7cac-4be7-a263-6d3da919ce6d" providerId="AD" clId="Web-{63B36C13-FBB0-401F-AF17-76650AE94A58}" dt="2022-11-10T14:30:17.111" v="100"/>
          <ac:graphicFrameMkLst>
            <pc:docMk/>
            <pc:sldMk cId="0" sldId="262"/>
            <ac:graphicFrameMk id="36" creationId="{618198A4-08F5-E6CE-4656-EBF81EDEEE12}"/>
          </ac:graphicFrameMkLst>
        </pc:graphicFrameChg>
        <pc:picChg chg="add del">
          <ac:chgData name="Херхерян Любовь Михайловна" userId="S::lherheryan@sfedu.ru::4e2f0300-7cac-4be7-a263-6d3da919ce6d" providerId="AD" clId="Web-{63B36C13-FBB0-401F-AF17-76650AE94A58}" dt="2022-11-10T14:26:52.684" v="87"/>
          <ac:picMkLst>
            <pc:docMk/>
            <pc:sldMk cId="0" sldId="262"/>
            <ac:picMk id="15" creationId="{02DAE1B3-02E9-F5B5-B588-C878DAB5526A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05:35.733" v="47" actId="20577"/>
        <pc:sldMkLst>
          <pc:docMk/>
          <pc:sldMk cId="0" sldId="263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05:35.733" v="47" actId="20577"/>
          <ac:spMkLst>
            <pc:docMk/>
            <pc:sldMk cId="0" sldId="263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4:39.716" v="39"/>
          <ac:spMkLst>
            <pc:docMk/>
            <pc:sldMk cId="0" sldId="263"/>
            <ac:spMk id="93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4:39.716" v="39"/>
          <ac:spMkLst>
            <pc:docMk/>
            <pc:sldMk cId="0" sldId="263"/>
            <ac:spMk id="94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4:59.451" v="41"/>
          <ac:spMkLst>
            <pc:docMk/>
            <pc:sldMk cId="0" sldId="263"/>
            <ac:spMk id="96" creationId="{44C5530E-85F5-4469-A5C9-54B113C11236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4:59.451" v="41"/>
          <ac:spMkLst>
            <pc:docMk/>
            <pc:sldMk cId="0" sldId="263"/>
            <ac:spMk id="97" creationId="{A9CEB52D-0D40-45E3-94F9-CDB2083A9351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5:11.576" v="43"/>
          <ac:spMkLst>
            <pc:docMk/>
            <pc:sldMk cId="0" sldId="263"/>
            <ac:spMk id="100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5:11.576" v="43"/>
          <ac:spMkLst>
            <pc:docMk/>
            <pc:sldMk cId="0" sldId="263"/>
            <ac:spMk id="101" creationId="{A3CF6F3D-089E-4C46-A15D-27A0B525A28E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05:11.654" v="44"/>
          <ac:spMkLst>
            <pc:docMk/>
            <pc:sldMk cId="0" sldId="263"/>
            <ac:spMk id="104" creationId="{40BBD06B-552C-4DF7-9E19-C5617573E252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05:11.654" v="44"/>
          <ac:spMkLst>
            <pc:docMk/>
            <pc:sldMk cId="0" sldId="263"/>
            <ac:spMk id="105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04:39.716" v="39"/>
          <ac:grpSpMkLst>
            <pc:docMk/>
            <pc:sldMk cId="0" sldId="263"/>
            <ac:grpSpMk id="95" creationId="{21C33B52-966B-48AB-B150-0703D341A00A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4:04:59.451" v="41"/>
          <ac:grpSpMkLst>
            <pc:docMk/>
            <pc:sldMk cId="0" sldId="263"/>
            <ac:grpSpMk id="98" creationId="{0F7EB202-DE79-4E39-BCF0-D9855DA1738F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4:05:11.576" v="43"/>
          <ac:grpSpMkLst>
            <pc:docMk/>
            <pc:sldMk cId="0" sldId="263"/>
            <ac:grpSpMk id="102" creationId="{D5DE9D45-335A-43DE-A422-9B6120B513E5}"/>
          </ac:grpSpMkLst>
        </pc:grpChg>
        <pc:grpChg chg="add">
          <ac:chgData name="Херхерян Любовь Михайловна" userId="S::lherheryan@sfedu.ru::4e2f0300-7cac-4be7-a263-6d3da919ce6d" providerId="AD" clId="Web-{63B36C13-FBB0-401F-AF17-76650AE94A58}" dt="2022-11-10T14:05:11.654" v="44"/>
          <ac:grpSpMkLst>
            <pc:docMk/>
            <pc:sldMk cId="0" sldId="263"/>
            <ac:grpSpMk id="106" creationId="{21C33B52-966B-48AB-B150-0703D341A00A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05:18.326" v="45" actId="14100"/>
          <ac:graphicFrameMkLst>
            <pc:docMk/>
            <pc:sldMk cId="0" sldId="263"/>
            <ac:graphicFrameMk id="74" creationId="{C29979B1-C410-33F4-3DDC-4B318C66A849}"/>
          </ac:graphicFrameMkLst>
        </pc:graphicFrameChg>
      </pc:sldChg>
      <pc:sldChg chg="addSp delSp modSp">
        <pc:chgData name="Херхерян Любовь Михайловна" userId="S::lherheryan@sfedu.ru::4e2f0300-7cac-4be7-a263-6d3da919ce6d" providerId="AD" clId="Web-{63B36C13-FBB0-401F-AF17-76650AE94A58}" dt="2022-11-10T14:07:56.205" v="53" actId="14100"/>
        <pc:sldMkLst>
          <pc:docMk/>
          <pc:sldMk cId="0" sldId="264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07:43.501" v="51"/>
          <ac:spMkLst>
            <pc:docMk/>
            <pc:sldMk cId="0" sldId="264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spMkLst>
            <pc:docMk/>
            <pc:sldMk cId="0" sldId="264"/>
            <ac:spMk id="78" creationId="{8777B48D-7BF2-470D-876B-50CD5CC83EBA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grpSpMkLst>
            <pc:docMk/>
            <pc:sldMk cId="0" sldId="264"/>
            <ac:grpSpMk id="80" creationId="{83DA8283-3FF4-47B3-9266-60768C743207}"/>
          </ac:grpSpMkLst>
        </pc:grpChg>
        <pc:graphicFrameChg chg="mod">
          <ac:chgData name="Херхерян Любовь Михайловна" userId="S::lherheryan@sfedu.ru::4e2f0300-7cac-4be7-a263-6d3da919ce6d" providerId="AD" clId="Web-{63B36C13-FBB0-401F-AF17-76650AE94A58}" dt="2022-11-10T14:07:56.205" v="53" actId="14100"/>
          <ac:graphicFrameMkLst>
            <pc:docMk/>
            <pc:sldMk cId="0" sldId="264"/>
            <ac:graphicFrameMk id="63" creationId="{21F2011B-DF23-341B-6FD7-630B21304F96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cxnSpMkLst>
            <pc:docMk/>
            <pc:sldMk cId="0" sldId="264"/>
            <ac:cxnSpMk id="68" creationId="{8FD48FB1-66D8-4676-B0AA-C139A1DB78D1}"/>
          </ac:cxnSpMkLst>
        </pc:cxnChg>
        <pc:cxn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cxnSpMkLst>
            <pc:docMk/>
            <pc:sldMk cId="0" sldId="264"/>
            <ac:cxnSpMk id="70" creationId="{F033F5AE-6728-4F19-8DED-658E674B31B9}"/>
          </ac:cxnSpMkLst>
        </pc:cxnChg>
        <pc:cxn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cxnSpMkLst>
            <pc:docMk/>
            <pc:sldMk cId="0" sldId="264"/>
            <ac:cxnSpMk id="72" creationId="{82C7D74A-18BA-4709-A808-44E8815C4430}"/>
          </ac:cxnSpMkLst>
        </pc:cxnChg>
        <pc:cxn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cxnSpMkLst>
            <pc:docMk/>
            <pc:sldMk cId="0" sldId="264"/>
            <ac:cxnSpMk id="74" creationId="{B5164A3F-1561-4039-8185-AB0EEB713EA7}"/>
          </ac:cxnSpMkLst>
        </pc:cxnChg>
        <pc:cxnChg chg="add del">
          <ac:chgData name="Херхерян Любовь Михайловна" userId="S::lherheryan@sfedu.ru::4e2f0300-7cac-4be7-a263-6d3da919ce6d" providerId="AD" clId="Web-{63B36C13-FBB0-401F-AF17-76650AE94A58}" dt="2022-11-10T14:07:43.501" v="51"/>
          <ac:cxnSpMkLst>
            <pc:docMk/>
            <pc:sldMk cId="0" sldId="264"/>
            <ac:cxnSpMk id="76" creationId="{2A35DB53-42BE-460E-9CA1-1294C98463CB}"/>
          </ac:cxnSpMkLst>
        </pc:cxnChg>
      </pc:sldChg>
      <pc:sldChg chg="modSp">
        <pc:chgData name="Херхерян Любовь Михайловна" userId="S::lherheryan@sfedu.ru::4e2f0300-7cac-4be7-a263-6d3da919ce6d" providerId="AD" clId="Web-{63B36C13-FBB0-401F-AF17-76650AE94A58}" dt="2022-11-10T14:24:35.509" v="78" actId="20577"/>
        <pc:sldMkLst>
          <pc:docMk/>
          <pc:sldMk cId="0" sldId="265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24:35.509" v="78" actId="20577"/>
          <ac:spMkLst>
            <pc:docMk/>
            <pc:sldMk cId="0" sldId="265"/>
            <ac:spMk id="2" creationId="{00000000-0000-0000-0000-000000000000}"/>
          </ac:spMkLst>
        </pc:s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15:24.793" v="65" actId="14100"/>
          <ac:graphicFrameMkLst>
            <pc:docMk/>
            <pc:sldMk cId="0" sldId="265"/>
            <ac:graphicFrameMk id="11" creationId="{00000000-0000-0000-0000-000000000000}"/>
          </ac:graphicFrameMkLst>
        </pc:graphicFrameChg>
        <pc:picChg chg="mod">
          <ac:chgData name="Херхерян Любовь Михайловна" userId="S::lherheryan@sfedu.ru::4e2f0300-7cac-4be7-a263-6d3da919ce6d" providerId="AD" clId="Web-{63B36C13-FBB0-401F-AF17-76650AE94A58}" dt="2022-11-10T14:23:01.601" v="75" actId="14100"/>
          <ac:picMkLst>
            <pc:docMk/>
            <pc:sldMk cId="0" sldId="265"/>
            <ac:picMk id="2050" creationId="{00000000-0000-0000-0000-000000000000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02:13.259" v="36" actId="14100"/>
        <pc:sldMkLst>
          <pc:docMk/>
          <pc:sldMk cId="0" sldId="274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3:57:40.534" v="22"/>
          <ac:spMkLst>
            <pc:docMk/>
            <pc:sldMk cId="0" sldId="274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7:40.534" v="22"/>
          <ac:spMkLst>
            <pc:docMk/>
            <pc:sldMk cId="0" sldId="274"/>
            <ac:spMk id="18" creationId="{44C5530E-85F5-4469-A5C9-54B113C11236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7:40.534" v="22"/>
          <ac:spMkLst>
            <pc:docMk/>
            <pc:sldMk cId="0" sldId="274"/>
            <ac:spMk id="19" creationId="{A9CEB52D-0D40-45E3-94F9-CDB2083A9351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8:01.535" v="23"/>
          <ac:spMkLst>
            <pc:docMk/>
            <pc:sldMk cId="0" sldId="274"/>
            <ac:spMk id="32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4:01.170" v="1"/>
          <ac:spMkLst>
            <pc:docMk/>
            <pc:sldMk cId="0" sldId="274"/>
            <ac:spMk id="35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9:56.943" v="27"/>
          <ac:spMkLst>
            <pc:docMk/>
            <pc:sldMk cId="0" sldId="274"/>
            <ac:spMk id="47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01:44.118" v="33"/>
          <ac:spMkLst>
            <pc:docMk/>
            <pc:sldMk cId="0" sldId="274"/>
            <ac:spMk id="59" creationId="{8F4E830A-06F9-4EAA-9E65-110CF2421798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01:44.118" v="33"/>
          <ac:spMkLst>
            <pc:docMk/>
            <pc:sldMk cId="0" sldId="274"/>
            <ac:spMk id="71" creationId="{8F4E830A-06F9-4EAA-9E65-110CF2421798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3:57:40.534" v="22"/>
          <ac:grpSpMkLst>
            <pc:docMk/>
            <pc:sldMk cId="0" sldId="274"/>
            <ac:grpSpMk id="20" creationId="{0F7EB202-DE79-4E39-BCF0-D9855DA1738F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8:01.535" v="23"/>
          <ac:grpSpMkLst>
            <pc:docMk/>
            <pc:sldMk cId="0" sldId="274"/>
            <ac:grpSpMk id="37" creationId="{24B32265-D526-44B2-B82E-8977DFEFB457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9:56.943" v="27"/>
          <ac:grpSpMkLst>
            <pc:docMk/>
            <pc:sldMk cId="0" sldId="274"/>
            <ac:grpSpMk id="49" creationId="{24B32265-D526-44B2-B82E-8977DFEFB457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4:01:44.118" v="33"/>
          <ac:grpSpMkLst>
            <pc:docMk/>
            <pc:sldMk cId="0" sldId="274"/>
            <ac:grpSpMk id="61" creationId="{24B32265-D526-44B2-B82E-8977DFEFB457}"/>
          </ac:grpSpMkLst>
        </pc:grpChg>
        <pc:grpChg chg="add">
          <ac:chgData name="Херхерян Любовь Михайловна" userId="S::lherheryan@sfedu.ru::4e2f0300-7cac-4be7-a263-6d3da919ce6d" providerId="AD" clId="Web-{63B36C13-FBB0-401F-AF17-76650AE94A58}" dt="2022-11-10T14:01:44.118" v="33"/>
          <ac:grpSpMkLst>
            <pc:docMk/>
            <pc:sldMk cId="0" sldId="274"/>
            <ac:grpSpMk id="73" creationId="{24B32265-D526-44B2-B82E-8977DFEFB457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02:13.259" v="36" actId="14100"/>
          <ac:graphicFrameMkLst>
            <pc:docMk/>
            <pc:sldMk cId="0" sldId="274"/>
            <ac:graphicFrameMk id="16" creationId="{EDA8FC0C-FE39-6B99-3048-EA8D6AB58AB9}"/>
          </ac:graphicFrameMkLst>
        </pc:graphicFrameChg>
        <pc:picChg chg="mod ord">
          <ac:chgData name="Херхерян Любовь Михайловна" userId="S::lherheryan@sfedu.ru::4e2f0300-7cac-4be7-a263-6d3da919ce6d" providerId="AD" clId="Web-{63B36C13-FBB0-401F-AF17-76650AE94A58}" dt="2022-11-10T14:01:44.118" v="33"/>
          <ac:picMkLst>
            <pc:docMk/>
            <pc:sldMk cId="0" sldId="274"/>
            <ac:picMk id="12" creationId="{80DDAD48-AD9A-0371-C1C8-19182E2B2F8C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43:39.307" v="123"/>
        <pc:sldMkLst>
          <pc:docMk/>
          <pc:sldMk cId="0" sldId="275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43:39.307" v="123"/>
          <ac:spMkLst>
            <pc:docMk/>
            <pc:sldMk cId="0" sldId="275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3:39.307" v="123"/>
          <ac:spMkLst>
            <pc:docMk/>
            <pc:sldMk cId="0" sldId="275"/>
            <ac:spMk id="20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3:39.307" v="123"/>
          <ac:spMkLst>
            <pc:docMk/>
            <pc:sldMk cId="0" sldId="275"/>
            <ac:spMk id="30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3:39.307" v="123"/>
          <ac:spMkLst>
            <pc:docMk/>
            <pc:sldMk cId="0" sldId="275"/>
            <ac:spMk id="31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8:57.425" v="108"/>
          <ac:spMkLst>
            <pc:docMk/>
            <pc:sldMk cId="0" sldId="275"/>
            <ac:spMk id="33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8:57.425" v="108"/>
          <ac:spMkLst>
            <pc:docMk/>
            <pc:sldMk cId="0" sldId="275"/>
            <ac:spMk id="35" creationId="{A3CF6F3D-089E-4C46-A15D-27A0B525A28E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38:57.425" v="108"/>
          <ac:grpSpMkLst>
            <pc:docMk/>
            <pc:sldMk cId="0" sldId="275"/>
            <ac:grpSpMk id="37" creationId="{D5DE9D45-335A-43DE-A422-9B6120B513E5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43:39.307" v="123"/>
          <ac:graphicFrameMkLst>
            <pc:docMk/>
            <pc:sldMk cId="0" sldId="275"/>
            <ac:graphicFrameMk id="28" creationId="{E3032FD1-5D01-19CA-C90F-3801A5DE6894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63B36C13-FBB0-401F-AF17-76650AE94A58}" dt="2022-11-10T14:43:39.307" v="123"/>
          <ac:cxnSpMkLst>
            <pc:docMk/>
            <pc:sldMk cId="0" sldId="275"/>
            <ac:cxnSpMk id="22" creationId="{2E2F21DC-5F0E-42CF-B89C-C1E25E175CB8}"/>
          </ac:cxnSpMkLst>
        </pc:cxnChg>
      </pc:sldChg>
      <pc:sldChg chg="addSp delSp modSp mod setBg">
        <pc:chgData name="Херхерян Любовь Михайловна" userId="S::lherheryan@sfedu.ru::4e2f0300-7cac-4be7-a263-6d3da919ce6d" providerId="AD" clId="Web-{63B36C13-FBB0-401F-AF17-76650AE94A58}" dt="2022-11-10T13:56:55.471" v="21"/>
        <pc:sldMkLst>
          <pc:docMk/>
          <pc:sldMk cId="0" sldId="278"/>
        </pc:sldMkLst>
        <pc:spChg chg="add del">
          <ac:chgData name="Херхерян Любовь Михайловна" userId="S::lherheryan@sfedu.ru::4e2f0300-7cac-4be7-a263-6d3da919ce6d" providerId="AD" clId="Web-{63B36C13-FBB0-401F-AF17-76650AE94A58}" dt="2022-11-10T13:55:35.531" v="12"/>
          <ac:spMkLst>
            <pc:docMk/>
            <pc:sldMk cId="0" sldId="278"/>
            <ac:spMk id="37" creationId="{0392160F-30B7-4465-8A19-68977E4AECE6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5:08.327" v="3"/>
          <ac:spMkLst>
            <pc:docMk/>
            <pc:sldMk cId="0" sldId="278"/>
            <ac:spMk id="4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5:15.062" v="5"/>
          <ac:spMkLst>
            <pc:docMk/>
            <pc:sldMk cId="0" sldId="278"/>
            <ac:spMk id="58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5:23" v="7"/>
          <ac:spMkLst>
            <pc:docMk/>
            <pc:sldMk cId="0" sldId="278"/>
            <ac:spMk id="61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5:30.672" v="9"/>
          <ac:spMkLst>
            <pc:docMk/>
            <pc:sldMk cId="0" sldId="278"/>
            <ac:spMk id="64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5:35.484" v="11"/>
          <ac:spMkLst>
            <pc:docMk/>
            <pc:sldMk cId="0" sldId="278"/>
            <ac:spMk id="67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6:55.471" v="21"/>
          <ac:spMkLst>
            <pc:docMk/>
            <pc:sldMk cId="0" sldId="278"/>
            <ac:spMk id="70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3:56:55.471" v="21"/>
          <ac:spMkLst>
            <pc:docMk/>
            <pc:sldMk cId="0" sldId="278"/>
            <ac:spMk id="76" creationId="{8F4E830A-06F9-4EAA-9E65-110CF2421798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3:55:35.531" v="12"/>
          <ac:grpSpMkLst>
            <pc:docMk/>
            <pc:sldMk cId="0" sldId="278"/>
            <ac:grpSpMk id="30" creationId="{12D8CD66-6E34-4232-868C-F61EC84AFC0B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35.531" v="12"/>
          <ac:grpSpMkLst>
            <pc:docMk/>
            <pc:sldMk cId="0" sldId="278"/>
            <ac:grpSpMk id="39" creationId="{9C1AEAC6-74C1-4404-A024-D1CE7E981DFF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08.327" v="3"/>
          <ac:grpSpMkLst>
            <pc:docMk/>
            <pc:sldMk cId="0" sldId="278"/>
            <ac:grpSpMk id="5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15.062" v="5"/>
          <ac:grpSpMkLst>
            <pc:docMk/>
            <pc:sldMk cId="0" sldId="278"/>
            <ac:grpSpMk id="59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23" v="7"/>
          <ac:grpSpMkLst>
            <pc:docMk/>
            <pc:sldMk cId="0" sldId="278"/>
            <ac:grpSpMk id="62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30.672" v="9"/>
          <ac:grpSpMkLst>
            <pc:docMk/>
            <pc:sldMk cId="0" sldId="278"/>
            <ac:grpSpMk id="65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5:35.484" v="11"/>
          <ac:grpSpMkLst>
            <pc:docMk/>
            <pc:sldMk cId="0" sldId="278"/>
            <ac:grpSpMk id="68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B36C13-FBB0-401F-AF17-76650AE94A58}" dt="2022-11-10T13:56:55.471" v="21"/>
          <ac:grpSpMkLst>
            <pc:docMk/>
            <pc:sldMk cId="0" sldId="278"/>
            <ac:grpSpMk id="71" creationId="{94749DEA-AC6C-4834-A330-03A1796B8929}"/>
          </ac:grpSpMkLst>
        </pc:grpChg>
        <pc:graphicFrameChg chg="mod ord modGraphic">
          <ac:chgData name="Херхерян Любовь Михайловна" userId="S::lherheryan@sfedu.ru::4e2f0300-7cac-4be7-a263-6d3da919ce6d" providerId="AD" clId="Web-{63B36C13-FBB0-401F-AF17-76650AE94A58}" dt="2022-11-10T13:56:55.471" v="21"/>
          <ac:graphicFrameMkLst>
            <pc:docMk/>
            <pc:sldMk cId="0" sldId="278"/>
            <ac:graphicFrameMk id="25" creationId="{AF900373-D8C4-37DE-58B5-DEA3CF71DA3B}"/>
          </ac:graphicFrameMkLst>
        </pc:graphicFrameChg>
        <pc:picChg chg="mod">
          <ac:chgData name="Херхерян Любовь Михайловна" userId="S::lherheryan@sfedu.ru::4e2f0300-7cac-4be7-a263-6d3da919ce6d" providerId="AD" clId="Web-{63B36C13-FBB0-401F-AF17-76650AE94A58}" dt="2022-11-10T13:56:55.471" v="21"/>
          <ac:picMkLst>
            <pc:docMk/>
            <pc:sldMk cId="0" sldId="278"/>
            <ac:picMk id="16" creationId="{80DDAD48-AD9A-0371-C1C8-19182E2B2F8C}"/>
          </ac:picMkLst>
        </pc:picChg>
      </pc:sldChg>
      <pc:sldChg chg="modSp">
        <pc:chgData name="Херхерян Любовь Михайловна" userId="S::lherheryan@sfedu.ru::4e2f0300-7cac-4be7-a263-6d3da919ce6d" providerId="AD" clId="Web-{63B36C13-FBB0-401F-AF17-76650AE94A58}" dt="2022-11-10T14:03:42.386" v="37" actId="14100"/>
        <pc:sldMkLst>
          <pc:docMk/>
          <pc:sldMk cId="0" sldId="279"/>
        </pc:sldMkLst>
        <pc:graphicFrameChg chg="mod">
          <ac:chgData name="Херхерян Любовь Михайловна" userId="S::lherheryan@sfedu.ru::4e2f0300-7cac-4be7-a263-6d3da919ce6d" providerId="AD" clId="Web-{63B36C13-FBB0-401F-AF17-76650AE94A58}" dt="2022-11-10T14:03:42.386" v="37" actId="14100"/>
          <ac:graphicFrameMkLst>
            <pc:docMk/>
            <pc:sldMk cId="0" sldId="279"/>
            <ac:graphicFrameMk id="21" creationId="{392130A1-691E-AB27-D794-170EE2B70222}"/>
          </ac:graphicFrameMkLst>
        </pc:graphicFrameChg>
      </pc:sldChg>
      <pc:sldChg chg="modSp">
        <pc:chgData name="Херхерян Любовь Михайловна" userId="S::lherheryan@sfedu.ru::4e2f0300-7cac-4be7-a263-6d3da919ce6d" providerId="AD" clId="Web-{63B36C13-FBB0-401F-AF17-76650AE94A58}" dt="2022-11-10T14:10:37.474" v="59"/>
        <pc:sldMkLst>
          <pc:docMk/>
          <pc:sldMk cId="0" sldId="280"/>
        </pc:sldMkLst>
        <pc:graphicFrameChg chg="modGraphic">
          <ac:chgData name="Херхерян Любовь Михайловна" userId="S::lherheryan@sfedu.ru::4e2f0300-7cac-4be7-a263-6d3da919ce6d" providerId="AD" clId="Web-{63B36C13-FBB0-401F-AF17-76650AE94A58}" dt="2022-11-10T14:10:37.474" v="59"/>
          <ac:graphicFrameMkLst>
            <pc:docMk/>
            <pc:sldMk cId="0" sldId="280"/>
            <ac:graphicFrameMk id="61" creationId="{D31F0D52-F66F-5708-E07D-8E9A52B33DCC}"/>
          </ac:graphicFrameMkLst>
        </pc:graphicFrame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37:37.777" v="106"/>
        <pc:sldMkLst>
          <pc:docMk/>
          <pc:sldMk cId="0" sldId="281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37:37.777" v="106"/>
          <ac:spMkLst>
            <pc:docMk/>
            <pc:sldMk cId="0" sldId="281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7:37.777" v="106"/>
          <ac:spMkLst>
            <pc:docMk/>
            <pc:sldMk cId="0" sldId="281"/>
            <ac:spMk id="15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7:08.417" v="103"/>
          <ac:spMkLst>
            <pc:docMk/>
            <pc:sldMk cId="0" sldId="281"/>
            <ac:spMk id="21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37:08.417" v="103"/>
          <ac:spMkLst>
            <pc:docMk/>
            <pc:sldMk cId="0" sldId="281"/>
            <ac:spMk id="22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37:08.417" v="103"/>
          <ac:grpSpMkLst>
            <pc:docMk/>
            <pc:sldMk cId="0" sldId="281"/>
            <ac:grpSpMk id="23" creationId="{21C33B52-966B-48AB-B150-0703D341A00A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37:37.777" v="106"/>
          <ac:graphicFrameMkLst>
            <pc:docMk/>
            <pc:sldMk cId="0" sldId="281"/>
            <ac:graphicFrameMk id="19" creationId="{93524681-7E96-154F-5792-5AA3A63279A8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63B36C13-FBB0-401F-AF17-76650AE94A58}" dt="2022-11-10T14:37:37.777" v="106"/>
          <ac:cxnSpMkLst>
            <pc:docMk/>
            <pc:sldMk cId="0" sldId="281"/>
            <ac:cxnSpMk id="17" creationId="{2E2F21DC-5F0E-42CF-B89C-C1E25E175CB8}"/>
          </ac:cxnSpMkLst>
        </pc:cxn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42:21.867" v="121" actId="14100"/>
        <pc:sldMkLst>
          <pc:docMk/>
          <pc:sldMk cId="0" sldId="282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42:11.086" v="119"/>
          <ac:spMkLst>
            <pc:docMk/>
            <pc:sldMk cId="0" sldId="282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2:11.086" v="119"/>
          <ac:spMkLst>
            <pc:docMk/>
            <pc:sldMk cId="0" sldId="282"/>
            <ac:spMk id="34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2:11.086" v="119"/>
          <ac:spMkLst>
            <pc:docMk/>
            <pc:sldMk cId="0" sldId="282"/>
            <ac:spMk id="36" creationId="{A3CF6F3D-089E-4C46-A15D-27A0B525A28E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42:11.086" v="119"/>
          <ac:grpSpMkLst>
            <pc:docMk/>
            <pc:sldMk cId="0" sldId="282"/>
            <ac:grpSpMk id="38" creationId="{D5DE9D45-335A-43DE-A422-9B6120B513E5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B36C13-FBB0-401F-AF17-76650AE94A58}" dt="2022-11-10T14:42:21.867" v="121" actId="14100"/>
          <ac:graphicFrameMkLst>
            <pc:docMk/>
            <pc:sldMk cId="0" sldId="282"/>
            <ac:graphicFrameMk id="29" creationId="{725F9C57-D287-283B-5F3F-A3514135066D}"/>
          </ac:graphicFrameMkLst>
        </pc:graphicFrameChg>
      </pc:sldChg>
      <pc:sldChg chg="addSp delSp modSp mod setBg setClrOvrMap">
        <pc:chgData name="Херхерян Любовь Михайловна" userId="S::lherheryan@sfedu.ru::4e2f0300-7cac-4be7-a263-6d3da919ce6d" providerId="AD" clId="Web-{63B36C13-FBB0-401F-AF17-76650AE94A58}" dt="2022-11-10T14:41:17.272" v="117" actId="1076"/>
        <pc:sldMkLst>
          <pc:docMk/>
          <pc:sldMk cId="0" sldId="284"/>
        </pc:sldMkLst>
        <pc:spChg chg="mod">
          <ac:chgData name="Херхерян Любовь Михайловна" userId="S::lherheryan@sfedu.ru::4e2f0300-7cac-4be7-a263-6d3da919ce6d" providerId="AD" clId="Web-{63B36C13-FBB0-401F-AF17-76650AE94A58}" dt="2022-11-10T14:40:14.786" v="112"/>
          <ac:spMkLst>
            <pc:docMk/>
            <pc:sldMk cId="0" sldId="284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63B36C13-FBB0-401F-AF17-76650AE94A58}" dt="2022-11-10T14:39:56.770" v="111"/>
          <ac:spMkLst>
            <pc:docMk/>
            <pc:sldMk cId="0" sldId="284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0:14.786" v="112"/>
          <ac:spMkLst>
            <pc:docMk/>
            <pc:sldMk cId="0" sldId="284"/>
            <ac:spMk id="6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63B36C13-FBB0-401F-AF17-76650AE94A58}" dt="2022-11-10T14:40:14.786" v="112"/>
          <ac:spMkLst>
            <pc:docMk/>
            <pc:sldMk cId="0" sldId="284"/>
            <ac:spMk id="7" creationId="{1D27B411-D85B-4FEE-8EF5-0726CC104B50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40:14.786" v="112"/>
          <ac:spMkLst>
            <pc:docMk/>
            <pc:sldMk cId="0" sldId="284"/>
            <ac:spMk id="23" creationId="{E6419F60-9469-4D44-868E-3CA3817DBA1D}"/>
          </ac:spMkLst>
        </pc:spChg>
        <pc:spChg chg="add">
          <ac:chgData name="Херхерян Любовь Михайловна" userId="S::lherheryan@sfedu.ru::4e2f0300-7cac-4be7-a263-6d3da919ce6d" providerId="AD" clId="Web-{63B36C13-FBB0-401F-AF17-76650AE94A58}" dt="2022-11-10T14:40:14.786" v="112"/>
          <ac:spMkLst>
            <pc:docMk/>
            <pc:sldMk cId="0" sldId="284"/>
            <ac:spMk id="25" creationId="{A3CF6F3D-089E-4C46-A15D-27A0B525A28E}"/>
          </ac:spMkLst>
        </pc:spChg>
        <pc:grpChg chg="add del">
          <ac:chgData name="Херхерян Любовь Михайловна" userId="S::lherheryan@sfedu.ru::4e2f0300-7cac-4be7-a263-6d3da919ce6d" providerId="AD" clId="Web-{63B36C13-FBB0-401F-AF17-76650AE94A58}" dt="2022-11-10T14:40:14.786" v="112"/>
          <ac:grpSpMkLst>
            <pc:docMk/>
            <pc:sldMk cId="0" sldId="284"/>
            <ac:grpSpMk id="13" creationId="{21C33B52-966B-48AB-B150-0703D341A00A}"/>
          </ac:grpSpMkLst>
        </pc:grpChg>
        <pc:grpChg chg="add">
          <ac:chgData name="Херхерян Любовь Михайловна" userId="S::lherheryan@sfedu.ru::4e2f0300-7cac-4be7-a263-6d3da919ce6d" providerId="AD" clId="Web-{63B36C13-FBB0-401F-AF17-76650AE94A58}" dt="2022-11-10T14:40:14.786" v="112"/>
          <ac:grpSpMkLst>
            <pc:docMk/>
            <pc:sldMk cId="0" sldId="284"/>
            <ac:grpSpMk id="27" creationId="{D5DE9D45-335A-43DE-A422-9B6120B513E5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63B36C13-FBB0-401F-AF17-76650AE94A58}" dt="2022-11-10T14:41:17.272" v="117" actId="1076"/>
          <ac:graphicFrameMkLst>
            <pc:docMk/>
            <pc:sldMk cId="0" sldId="284"/>
            <ac:graphicFrameMk id="8" creationId="{1AD64E4B-6DB8-A148-0585-4634FCB7C249}"/>
          </ac:graphicFrameMkLst>
        </pc:graphicFrameChg>
      </pc:sldChg>
    </pc:docChg>
  </pc:docChgLst>
  <pc:docChgLst>
    <pc:chgData name="Херхерян Любовь Михайловна" userId="S::lherheryan@sfedu.ru::4e2f0300-7cac-4be7-a263-6d3da919ce6d" providerId="AD" clId="Web-{77D26070-1FB1-47C9-A5B3-E7EE5B2B04D4}"/>
    <pc:docChg chg="modSld">
      <pc:chgData name="Херхерян Любовь Михайловна" userId="S::lherheryan@sfedu.ru::4e2f0300-7cac-4be7-a263-6d3da919ce6d" providerId="AD" clId="Web-{77D26070-1FB1-47C9-A5B3-E7EE5B2B04D4}" dt="2022-11-14T20:36:02.774" v="11" actId="1076"/>
      <pc:docMkLst>
        <pc:docMk/>
      </pc:docMkLst>
      <pc:sldChg chg="addSp delSp modSp">
        <pc:chgData name="Херхерян Любовь Михайловна" userId="S::lherheryan@sfedu.ru::4e2f0300-7cac-4be7-a263-6d3da919ce6d" providerId="AD" clId="Web-{77D26070-1FB1-47C9-A5B3-E7EE5B2B04D4}" dt="2022-11-14T20:35:31.352" v="9"/>
        <pc:sldMkLst>
          <pc:docMk/>
          <pc:sldMk cId="0" sldId="306"/>
        </pc:sldMkLst>
        <pc:spChg chg="add del">
          <ac:chgData name="Херхерян Любовь Михайловна" userId="S::lherheryan@sfedu.ru::4e2f0300-7cac-4be7-a263-6d3da919ce6d" providerId="AD" clId="Web-{77D26070-1FB1-47C9-A5B3-E7EE5B2B04D4}" dt="2022-11-14T20:32:32.679" v="4"/>
          <ac:spMkLst>
            <pc:docMk/>
            <pc:sldMk cId="0" sldId="306"/>
            <ac:spMk id="3" creationId="{00000000-0000-0000-0000-000000000000}"/>
          </ac:spMkLst>
        </pc:spChg>
        <pc:graphicFrameChg chg="add del">
          <ac:chgData name="Херхерян Любовь Михайловна" userId="S::lherheryan@sfedu.ru::4e2f0300-7cac-4be7-a263-6d3da919ce6d" providerId="AD" clId="Web-{77D26070-1FB1-47C9-A5B3-E7EE5B2B04D4}" dt="2022-11-14T20:32:16.866" v="1"/>
          <ac:graphicFrameMkLst>
            <pc:docMk/>
            <pc:sldMk cId="0" sldId="306"/>
            <ac:graphicFrameMk id="13" creationId="{81CBACE3-B181-727E-0877-DDE59CF07B4C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77D26070-1FB1-47C9-A5B3-E7EE5B2B04D4}" dt="2022-11-14T20:32:32.663" v="3"/>
          <ac:graphicFrameMkLst>
            <pc:docMk/>
            <pc:sldMk cId="0" sldId="306"/>
            <ac:graphicFrameMk id="15" creationId="{5D5FE2FC-56A9-368D-C8F0-387A946617CD}"/>
          </ac:graphicFrameMkLst>
        </pc:graphicFrameChg>
        <pc:graphicFrameChg chg="add modGraphic">
          <ac:chgData name="Херхерян Любовь Михайловна" userId="S::lherheryan@sfedu.ru::4e2f0300-7cac-4be7-a263-6d3da919ce6d" providerId="AD" clId="Web-{77D26070-1FB1-47C9-A5B3-E7EE5B2B04D4}" dt="2022-11-14T20:35:31.352" v="9"/>
          <ac:graphicFrameMkLst>
            <pc:docMk/>
            <pc:sldMk cId="0" sldId="306"/>
            <ac:graphicFrameMk id="17" creationId="{72D50463-5066-D152-A6DD-9B8EE3F92926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77D26070-1FB1-47C9-A5B3-E7EE5B2B04D4}" dt="2022-11-14T20:36:02.774" v="11" actId="1076"/>
        <pc:sldMkLst>
          <pc:docMk/>
          <pc:sldMk cId="0" sldId="307"/>
        </pc:sldMkLst>
        <pc:spChg chg="mod ord">
          <ac:chgData name="Херхерян Любовь Михайловна" userId="S::lherheryan@sfedu.ru::4e2f0300-7cac-4be7-a263-6d3da919ce6d" providerId="AD" clId="Web-{77D26070-1FB1-47C9-A5B3-E7EE5B2B04D4}" dt="2022-11-14T20:33:46.523" v="5"/>
          <ac:spMkLst>
            <pc:docMk/>
            <pc:sldMk cId="0" sldId="307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77D26070-1FB1-47C9-A5B3-E7EE5B2B04D4}" dt="2022-11-14T20:33:46.523" v="5"/>
          <ac:spMkLst>
            <pc:docMk/>
            <pc:sldMk cId="0" sldId="307"/>
            <ac:spMk id="9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77D26070-1FB1-47C9-A5B3-E7EE5B2B04D4}" dt="2022-11-14T20:34:04.398" v="6"/>
          <ac:spMkLst>
            <pc:docMk/>
            <pc:sldMk cId="0" sldId="307"/>
            <ac:spMk id="20" creationId="{8F4E830A-06F9-4EAA-9E65-110CF2421798}"/>
          </ac:spMkLst>
        </pc:spChg>
        <pc:spChg chg="add">
          <ac:chgData name="Херхерян Любовь Михайловна" userId="S::lherheryan@sfedu.ru::4e2f0300-7cac-4be7-a263-6d3da919ce6d" providerId="AD" clId="Web-{77D26070-1FB1-47C9-A5B3-E7EE5B2B04D4}" dt="2022-11-14T20:34:04.398" v="6"/>
          <ac:spMkLst>
            <pc:docMk/>
            <pc:sldMk cId="0" sldId="307"/>
            <ac:spMk id="35" creationId="{1AB8FFBB-0A2D-4D4C-B94B-320ABB3490DA}"/>
          </ac:spMkLst>
        </pc:spChg>
        <pc:grpChg chg="del">
          <ac:chgData name="Херхерян Любовь Михайловна" userId="S::lherheryan@sfedu.ru::4e2f0300-7cac-4be7-a263-6d3da919ce6d" providerId="AD" clId="Web-{77D26070-1FB1-47C9-A5B3-E7EE5B2B04D4}" dt="2022-11-14T20:33:46.523" v="5"/>
          <ac:grpSpMkLst>
            <pc:docMk/>
            <pc:sldMk cId="0" sldId="307"/>
            <ac:grpSpMk id="11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77D26070-1FB1-47C9-A5B3-E7EE5B2B04D4}" dt="2022-11-14T20:34:04.398" v="6"/>
          <ac:grpSpMkLst>
            <pc:docMk/>
            <pc:sldMk cId="0" sldId="307"/>
            <ac:grpSpMk id="25" creationId="{24B32265-D526-44B2-B82E-8977DFEFB457}"/>
          </ac:grpSpMkLst>
        </pc:grpChg>
        <pc:grpChg chg="add">
          <ac:chgData name="Херхерян Любовь Михайловна" userId="S::lherheryan@sfedu.ru::4e2f0300-7cac-4be7-a263-6d3da919ce6d" providerId="AD" clId="Web-{77D26070-1FB1-47C9-A5B3-E7EE5B2B04D4}" dt="2022-11-14T20:34:04.398" v="6"/>
          <ac:grpSpMkLst>
            <pc:docMk/>
            <pc:sldMk cId="0" sldId="307"/>
            <ac:grpSpMk id="37" creationId="{0EC92BD4-3684-4A4A-84FF-704DCA7A3E0C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77D26070-1FB1-47C9-A5B3-E7EE5B2B04D4}" dt="2022-11-14T20:36:02.774" v="11" actId="1076"/>
          <ac:graphicFrameMkLst>
            <pc:docMk/>
            <pc:sldMk cId="0" sldId="307"/>
            <ac:graphicFrameMk id="18" creationId="{BEABE31C-9A33-053F-046B-AC089A3D10BD}"/>
          </ac:graphicFrameMkLst>
        </pc:graphicFrameChg>
        <pc:picChg chg="mod">
          <ac:chgData name="Херхерян Любовь Михайловна" userId="S::lherheryan@sfedu.ru::4e2f0300-7cac-4be7-a263-6d3da919ce6d" providerId="AD" clId="Web-{77D26070-1FB1-47C9-A5B3-E7EE5B2B04D4}" dt="2022-11-14T20:34:04.398" v="6"/>
          <ac:picMkLst>
            <pc:docMk/>
            <pc:sldMk cId="0" sldId="307"/>
            <ac:picMk id="7" creationId="{B7667484-6BF6-89F3-6F02-EB8EE1AA0781}"/>
          </ac:picMkLst>
        </pc:picChg>
      </pc:sldChg>
    </pc:docChg>
  </pc:docChgLst>
  <pc:docChgLst>
    <pc:chgData name="Херхерян Любовь Михайловна" userId="S::lherheryan@sfedu.ru::4e2f0300-7cac-4be7-a263-6d3da919ce6d" providerId="AD" clId="Web-{475BF50E-75FF-4B44-89B5-E4DE7CDB5C8E}"/>
    <pc:docChg chg="modSld">
      <pc:chgData name="Херхерян Любовь Михайловна" userId="S::lherheryan@sfedu.ru::4e2f0300-7cac-4be7-a263-6d3da919ce6d" providerId="AD" clId="Web-{475BF50E-75FF-4B44-89B5-E4DE7CDB5C8E}" dt="2022-11-10T12:52:12.386" v="38" actId="14100"/>
      <pc:docMkLst>
        <pc:docMk/>
      </pc:docMkLst>
      <pc:sldChg chg="addSp modSp mod setBg">
        <pc:chgData name="Херхерян Любовь Михайловна" userId="S::lherheryan@sfedu.ru::4e2f0300-7cac-4be7-a263-6d3da919ce6d" providerId="AD" clId="Web-{475BF50E-75FF-4B44-89B5-E4DE7CDB5C8E}" dt="2022-11-10T12:41:49.007" v="6"/>
        <pc:sldMkLst>
          <pc:docMk/>
          <pc:sldMk cId="0" sldId="262"/>
        </pc:sldMkLst>
        <pc:spChg chg="mod">
          <ac:chgData name="Херхерян Любовь Михайловна" userId="S::lherheryan@sfedu.ru::4e2f0300-7cac-4be7-a263-6d3da919ce6d" providerId="AD" clId="Web-{475BF50E-75FF-4B44-89B5-E4DE7CDB5C8E}" dt="2022-11-10T12:41:49.007" v="6"/>
          <ac:spMkLst>
            <pc:docMk/>
            <pc:sldMk cId="0" sldId="262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475BF50E-75FF-4B44-89B5-E4DE7CDB5C8E}" dt="2022-11-10T12:41:49.007" v="6"/>
          <ac:spMkLst>
            <pc:docMk/>
            <pc:sldMk cId="0" sldId="262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41:49.007" v="6"/>
          <ac:spMkLst>
            <pc:docMk/>
            <pc:sldMk cId="0" sldId="262"/>
            <ac:spMk id="8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41:49.007" v="6"/>
          <ac:spMkLst>
            <pc:docMk/>
            <pc:sldMk cId="0" sldId="262"/>
            <ac:spMk id="10" creationId="{221CC330-4259-4C32-BF8B-5FE13FFABB3A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475BF50E-75FF-4B44-89B5-E4DE7CDB5C8E}" dt="2022-11-10T12:45:57.931" v="11"/>
        <pc:sldMkLst>
          <pc:docMk/>
          <pc:sldMk cId="0" sldId="274"/>
        </pc:sldMkLst>
        <pc:spChg chg="mod">
          <ac:chgData name="Херхерян Любовь Михайловна" userId="S::lherheryan@sfedu.ru::4e2f0300-7cac-4be7-a263-6d3da919ce6d" providerId="AD" clId="Web-{475BF50E-75FF-4B44-89B5-E4DE7CDB5C8E}" dt="2022-11-10T12:45:57.931" v="11"/>
          <ac:spMkLst>
            <pc:docMk/>
            <pc:sldMk cId="0" sldId="274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5:57.931" v="11"/>
          <ac:spMkLst>
            <pc:docMk/>
            <pc:sldMk cId="0" sldId="274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5:57.931" v="11"/>
          <ac:spMkLst>
            <pc:docMk/>
            <pc:sldMk cId="0" sldId="274"/>
            <ac:spMk id="10" creationId="{221CC330-4259-4C32-BF8B-5FE13FFABB3A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45:57.931" v="11"/>
          <ac:spMkLst>
            <pc:docMk/>
            <pc:sldMk cId="0" sldId="274"/>
            <ac:spMk id="18" creationId="{44C5530E-85F5-4469-A5C9-54B113C11236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45:57.931" v="11"/>
          <ac:spMkLst>
            <pc:docMk/>
            <pc:sldMk cId="0" sldId="274"/>
            <ac:spMk id="19" creationId="{A9CEB52D-0D40-45E3-94F9-CDB2083A9351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5:51.868" v="8"/>
          <ac:spMkLst>
            <pc:docMk/>
            <pc:sldMk cId="0" sldId="274"/>
            <ac:spMk id="21" creationId="{44C5530E-85F5-4469-A5C9-54B113C11236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5:51.868" v="8"/>
          <ac:spMkLst>
            <pc:docMk/>
            <pc:sldMk cId="0" sldId="274"/>
            <ac:spMk id="23" creationId="{A9CEB52D-0D40-45E3-94F9-CDB2083A9351}"/>
          </ac:spMkLst>
        </pc:spChg>
        <pc:grpChg chg="add">
          <ac:chgData name="Херхерян Любовь Михайловна" userId="S::lherheryan@sfedu.ru::4e2f0300-7cac-4be7-a263-6d3da919ce6d" providerId="AD" clId="Web-{475BF50E-75FF-4B44-89B5-E4DE7CDB5C8E}" dt="2022-11-10T12:45:57.931" v="11"/>
          <ac:grpSpMkLst>
            <pc:docMk/>
            <pc:sldMk cId="0" sldId="274"/>
            <ac:grpSpMk id="20" creationId="{0F7EB202-DE79-4E39-BCF0-D9855DA1738F}"/>
          </ac:grpSpMkLst>
        </pc:grpChg>
        <pc:grpChg chg="add del">
          <ac:chgData name="Херхерян Любовь Михайловна" userId="S::lherheryan@sfedu.ru::4e2f0300-7cac-4be7-a263-6d3da919ce6d" providerId="AD" clId="Web-{475BF50E-75FF-4B44-89B5-E4DE7CDB5C8E}" dt="2022-11-10T12:45:51.868" v="8"/>
          <ac:grpSpMkLst>
            <pc:docMk/>
            <pc:sldMk cId="0" sldId="274"/>
            <ac:grpSpMk id="25" creationId="{0F7EB202-DE79-4E39-BCF0-D9855DA1738F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475BF50E-75FF-4B44-89B5-E4DE7CDB5C8E}" dt="2022-11-10T12:45:57.931" v="11"/>
          <ac:graphicFrameMkLst>
            <pc:docMk/>
            <pc:sldMk cId="0" sldId="274"/>
            <ac:graphicFrameMk id="16" creationId="{EDA8FC0C-FE39-6B99-3048-EA8D6AB58AB9}"/>
          </ac:graphicFrameMkLst>
        </pc:graphicFrameChg>
      </pc:sldChg>
      <pc:sldChg chg="addSp delSp modSp">
        <pc:chgData name="Херхерян Любовь Михайловна" userId="S::lherheryan@sfedu.ru::4e2f0300-7cac-4be7-a263-6d3da919ce6d" providerId="AD" clId="Web-{475BF50E-75FF-4B44-89B5-E4DE7CDB5C8E}" dt="2022-11-10T12:52:12.386" v="38" actId="14100"/>
        <pc:sldMkLst>
          <pc:docMk/>
          <pc:sldMk cId="0" sldId="277"/>
        </pc:sldMkLst>
        <pc:spChg chg="mod">
          <ac:chgData name="Херхерян Любовь Михайловна" userId="S::lherheryan@sfedu.ru::4e2f0300-7cac-4be7-a263-6d3da919ce6d" providerId="AD" clId="Web-{475BF50E-75FF-4B44-89B5-E4DE7CDB5C8E}" dt="2022-11-10T12:52:12.386" v="38" actId="14100"/>
          <ac:spMkLst>
            <pc:docMk/>
            <pc:sldMk cId="0" sldId="277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9:00.807" v="16"/>
          <ac:spMkLst>
            <pc:docMk/>
            <pc:sldMk cId="0" sldId="277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8:47.041" v="13"/>
          <ac:spMkLst>
            <pc:docMk/>
            <pc:sldMk cId="0" sldId="277"/>
            <ac:spMk id="26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49:00.713" v="15"/>
          <ac:spMkLst>
            <pc:docMk/>
            <pc:sldMk cId="0" sldId="277"/>
            <ac:spMk id="35" creationId="{B9403C7F-76AE-4587-92A2-D4E41EBE68BD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49:00.807" v="16"/>
          <ac:spMkLst>
            <pc:docMk/>
            <pc:sldMk cId="0" sldId="277"/>
            <ac:spMk id="38" creationId="{929448D9-8F1D-4CFE-93BA-E0272F0DBD6E}"/>
          </ac:spMkLst>
        </pc:spChg>
        <pc:grpChg chg="add del">
          <ac:chgData name="Херхерян Любовь Михайловна" userId="S::lherheryan@sfedu.ru::4e2f0300-7cac-4be7-a263-6d3da919ce6d" providerId="AD" clId="Web-{475BF50E-75FF-4B44-89B5-E4DE7CDB5C8E}" dt="2022-11-10T12:48:47.041" v="13"/>
          <ac:grpSpMkLst>
            <pc:docMk/>
            <pc:sldMk cId="0" sldId="277"/>
            <ac:grpSpMk id="28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475BF50E-75FF-4B44-89B5-E4DE7CDB5C8E}" dt="2022-11-10T12:49:00.713" v="15"/>
          <ac:grpSpMkLst>
            <pc:docMk/>
            <pc:sldMk cId="0" sldId="277"/>
            <ac:grpSpMk id="36" creationId="{D6C71778-3DDA-4748-AEBB-2A4B75016325}"/>
          </ac:grpSpMkLst>
        </pc:grpChg>
        <pc:grpChg chg="add">
          <ac:chgData name="Херхерян Любовь Михайловна" userId="S::lherheryan@sfedu.ru::4e2f0300-7cac-4be7-a263-6d3da919ce6d" providerId="AD" clId="Web-{475BF50E-75FF-4B44-89B5-E4DE7CDB5C8E}" dt="2022-11-10T12:49:00.807" v="16"/>
          <ac:grpSpMkLst>
            <pc:docMk/>
            <pc:sldMk cId="0" sldId="277"/>
            <ac:grpSpMk id="39" creationId="{94749DEA-AC6C-4834-A330-03A1796B8929}"/>
          </ac:grpSpMkLst>
        </pc:grpChg>
        <pc:graphicFrameChg chg="mod ord modGraphic">
          <ac:chgData name="Херхерян Любовь Михайловна" userId="S::lherheryan@sfedu.ru::4e2f0300-7cac-4be7-a263-6d3da919ce6d" providerId="AD" clId="Web-{475BF50E-75FF-4B44-89B5-E4DE7CDB5C8E}" dt="2022-11-10T12:50:19.589" v="26" actId="20577"/>
          <ac:graphicFrameMkLst>
            <pc:docMk/>
            <pc:sldMk cId="0" sldId="277"/>
            <ac:graphicFrameMk id="21" creationId="{EED133CB-5D52-5E8E-5F74-777E257F6DBA}"/>
          </ac:graphicFrameMkLst>
        </pc:graphicFrameChg>
        <pc:picChg chg="mod">
          <ac:chgData name="Херхерян Любовь Михайловна" userId="S::lherheryan@sfedu.ru::4e2f0300-7cac-4be7-a263-6d3da919ce6d" providerId="AD" clId="Web-{475BF50E-75FF-4B44-89B5-E4DE7CDB5C8E}" dt="2022-11-10T12:49:00.807" v="16"/>
          <ac:picMkLst>
            <pc:docMk/>
            <pc:sldMk cId="0" sldId="277"/>
            <ac:picMk id="6" creationId="{80DDAD48-AD9A-0371-C1C8-19182E2B2F8C}"/>
          </ac:picMkLst>
        </pc:picChg>
        <pc:cxnChg chg="add del">
          <ac:chgData name="Херхерян Любовь Михайловна" userId="S::lherheryan@sfedu.ru::4e2f0300-7cac-4be7-a263-6d3da919ce6d" providerId="AD" clId="Web-{475BF50E-75FF-4B44-89B5-E4DE7CDB5C8E}" dt="2022-11-10T12:49:00.807" v="16"/>
          <ac:cxnSpMkLst>
            <pc:docMk/>
            <pc:sldMk cId="0" sldId="277"/>
            <ac:cxnSpMk id="10" creationId="{2E2F21DC-5F0E-42CF-B89C-C1E25E175CB8}"/>
          </ac:cxnSpMkLst>
        </pc:cxnChg>
      </pc:sldChg>
      <pc:sldChg chg="addSp delSp modSp mod setBg">
        <pc:chgData name="Херхерян Любовь Михайловна" userId="S::lherheryan@sfedu.ru::4e2f0300-7cac-4be7-a263-6d3da919ce6d" providerId="AD" clId="Web-{475BF50E-75FF-4B44-89B5-E4DE7CDB5C8E}" dt="2022-11-10T12:51:41.589" v="37" actId="14100"/>
        <pc:sldMkLst>
          <pc:docMk/>
          <pc:sldMk cId="0" sldId="278"/>
        </pc:sldMkLst>
        <pc:spChg chg="del">
          <ac:chgData name="Херхерян Любовь Михайловна" userId="S::lherheryan@sfedu.ru::4e2f0300-7cac-4be7-a263-6d3da919ce6d" providerId="AD" clId="Web-{475BF50E-75FF-4B44-89B5-E4DE7CDB5C8E}" dt="2022-11-10T12:51:26.620" v="33"/>
          <ac:spMkLst>
            <pc:docMk/>
            <pc:sldMk cId="0" sldId="278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51:16.558" v="31"/>
          <ac:spMkLst>
            <pc:docMk/>
            <pc:sldMk cId="0" sldId="278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475BF50E-75FF-4B44-89B5-E4DE7CDB5C8E}" dt="2022-11-10T12:51:26.620" v="33"/>
          <ac:spMkLst>
            <pc:docMk/>
            <pc:sldMk cId="0" sldId="278"/>
            <ac:spMk id="8" creationId="{781BBDC9-2DC6-4959-AC3D-49A5DCB05DA7}"/>
          </ac:spMkLst>
        </pc:spChg>
        <pc:spChg chg="del">
          <ac:chgData name="Херхерян Любовь Михайловна" userId="S::lherheryan@sfedu.ru::4e2f0300-7cac-4be7-a263-6d3da919ce6d" providerId="AD" clId="Web-{475BF50E-75FF-4B44-89B5-E4DE7CDB5C8E}" dt="2022-11-10T12:51:26.620" v="33"/>
          <ac:spMkLst>
            <pc:docMk/>
            <pc:sldMk cId="0" sldId="278"/>
            <ac:spMk id="10" creationId="{08452CCF-4A27-488A-AAF4-424933CFC925}"/>
          </ac:spMkLst>
        </pc:spChg>
        <pc:spChg chg="del">
          <ac:chgData name="Херхерян Любовь Михайловна" userId="S::lherheryan@sfedu.ru::4e2f0300-7cac-4be7-a263-6d3da919ce6d" providerId="AD" clId="Web-{475BF50E-75FF-4B44-89B5-E4DE7CDB5C8E}" dt="2022-11-10T12:51:26.620" v="33"/>
          <ac:spMkLst>
            <pc:docMk/>
            <pc:sldMk cId="0" sldId="278"/>
            <ac:spMk id="12" creationId="{4B74BB55-8517-4CFE-9389-81D0E6F81F00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51:26.620" v="33"/>
          <ac:spMkLst>
            <pc:docMk/>
            <pc:sldMk cId="0" sldId="278"/>
            <ac:spMk id="37" creationId="{0392160F-30B7-4465-8A19-68977E4AECE6}"/>
          </ac:spMkLst>
        </pc:spChg>
        <pc:grpChg chg="del">
          <ac:chgData name="Херхерян Любовь Михайловна" userId="S::lherheryan@sfedu.ru::4e2f0300-7cac-4be7-a263-6d3da919ce6d" providerId="AD" clId="Web-{475BF50E-75FF-4B44-89B5-E4DE7CDB5C8E}" dt="2022-11-10T12:51:26.620" v="33"/>
          <ac:grpSpMkLst>
            <pc:docMk/>
            <pc:sldMk cId="0" sldId="278"/>
            <ac:grpSpMk id="14" creationId="{543190CD-45FC-4DE0-B596-17D4DE53E972}"/>
          </ac:grpSpMkLst>
        </pc:grpChg>
        <pc:grpChg chg="add">
          <ac:chgData name="Херхерян Любовь Михайловна" userId="S::lherheryan@sfedu.ru::4e2f0300-7cac-4be7-a263-6d3da919ce6d" providerId="AD" clId="Web-{475BF50E-75FF-4B44-89B5-E4DE7CDB5C8E}" dt="2022-11-10T12:51:26.620" v="33"/>
          <ac:grpSpMkLst>
            <pc:docMk/>
            <pc:sldMk cId="0" sldId="278"/>
            <ac:grpSpMk id="30" creationId="{12D8CD66-6E34-4232-868C-F61EC84AFC0B}"/>
          </ac:grpSpMkLst>
        </pc:grpChg>
        <pc:grpChg chg="add">
          <ac:chgData name="Херхерян Любовь Михайловна" userId="S::lherheryan@sfedu.ru::4e2f0300-7cac-4be7-a263-6d3da919ce6d" providerId="AD" clId="Web-{475BF50E-75FF-4B44-89B5-E4DE7CDB5C8E}" dt="2022-11-10T12:51:26.620" v="33"/>
          <ac:grpSpMkLst>
            <pc:docMk/>
            <pc:sldMk cId="0" sldId="278"/>
            <ac:grpSpMk id="39" creationId="{9C1AEAC6-74C1-4404-A024-D1CE7E981DFF}"/>
          </ac:grpSpMkLst>
        </pc:grpChg>
        <pc:graphicFrameChg chg="add del">
          <ac:chgData name="Херхерян Любовь Михайловна" userId="S::lherheryan@sfedu.ru::4e2f0300-7cac-4be7-a263-6d3da919ce6d" providerId="AD" clId="Web-{475BF50E-75FF-4B44-89B5-E4DE7CDB5C8E}" dt="2022-11-10T12:51:13.808" v="28"/>
          <ac:graphicFrameMkLst>
            <pc:docMk/>
            <pc:sldMk cId="0" sldId="278"/>
            <ac:graphicFrameMk id="21" creationId="{538D1968-9C43-1100-D403-4C66C6B5D88C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475BF50E-75FF-4B44-89B5-E4DE7CDB5C8E}" dt="2022-11-10T12:51:16.542" v="30"/>
          <ac:graphicFrameMkLst>
            <pc:docMk/>
            <pc:sldMk cId="0" sldId="278"/>
            <ac:graphicFrameMk id="23" creationId="{16FEA2EF-E9B4-71A4-0CA9-0F9A88D82A5E}"/>
          </ac:graphicFrameMkLst>
        </pc:graphicFrameChg>
        <pc:graphicFrameChg chg="add mod">
          <ac:chgData name="Херхерян Любовь Михайловна" userId="S::lherheryan@sfedu.ru::4e2f0300-7cac-4be7-a263-6d3da919ce6d" providerId="AD" clId="Web-{475BF50E-75FF-4B44-89B5-E4DE7CDB5C8E}" dt="2022-11-10T12:51:41.589" v="37" actId="14100"/>
          <ac:graphicFrameMkLst>
            <pc:docMk/>
            <pc:sldMk cId="0" sldId="278"/>
            <ac:graphicFrameMk id="25" creationId="{AF900373-D8C4-37DE-58B5-DEA3CF71DA3B}"/>
          </ac:graphicFrameMkLst>
        </pc:graphicFrameChg>
      </pc:sldChg>
      <pc:sldChg chg="addSp delSp">
        <pc:chgData name="Херхерян Любовь Михайловна" userId="S::lherheryan@sfedu.ru::4e2f0300-7cac-4be7-a263-6d3da919ce6d" providerId="AD" clId="Web-{475BF50E-75FF-4B44-89B5-E4DE7CDB5C8E}" dt="2022-11-10T12:38:09.179" v="0"/>
        <pc:sldMkLst>
          <pc:docMk/>
          <pc:sldMk cId="0" sldId="281"/>
        </pc:sldMkLst>
        <pc:spChg chg="del">
          <ac:chgData name="Херхерян Любовь Михайловна" userId="S::lherheryan@sfedu.ru::4e2f0300-7cac-4be7-a263-6d3da919ce6d" providerId="AD" clId="Web-{475BF50E-75FF-4B44-89B5-E4DE7CDB5C8E}" dt="2022-11-10T12:38:09.179" v="0"/>
          <ac:spMkLst>
            <pc:docMk/>
            <pc:sldMk cId="0" sldId="281"/>
            <ac:spMk id="3" creationId="{00000000-0000-0000-0000-000000000000}"/>
          </ac:spMkLst>
        </pc:spChg>
        <pc:graphicFrameChg chg="add">
          <ac:chgData name="Херхерян Любовь Михайловна" userId="S::lherheryan@sfedu.ru::4e2f0300-7cac-4be7-a263-6d3da919ce6d" providerId="AD" clId="Web-{475BF50E-75FF-4B44-89B5-E4DE7CDB5C8E}" dt="2022-11-10T12:38:09.179" v="0"/>
          <ac:graphicFrameMkLst>
            <pc:docMk/>
            <pc:sldMk cId="0" sldId="281"/>
            <ac:graphicFrameMk id="19" creationId="{93524681-7E96-154F-5792-5AA3A63279A8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475BF50E-75FF-4B44-89B5-E4DE7CDB5C8E}" dt="2022-11-10T12:39:13.335" v="5"/>
        <pc:sldMkLst>
          <pc:docMk/>
          <pc:sldMk cId="0" sldId="282"/>
        </pc:sldMkLst>
        <pc:spChg chg="mod">
          <ac:chgData name="Херхерян Любовь Михайловна" userId="S::lherheryan@sfedu.ru::4e2f0300-7cac-4be7-a263-6d3da919ce6d" providerId="AD" clId="Web-{475BF50E-75FF-4B44-89B5-E4DE7CDB5C8E}" dt="2022-11-10T12:39:13.303" v="4"/>
          <ac:spMkLst>
            <pc:docMk/>
            <pc:sldMk cId="0" sldId="282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39:13.335" v="5"/>
          <ac:spMkLst>
            <pc:docMk/>
            <pc:sldMk cId="0" sldId="282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39:13.335" v="5"/>
          <ac:spMkLst>
            <pc:docMk/>
            <pc:sldMk cId="0" sldId="282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39:13.303" v="4"/>
          <ac:spMkLst>
            <pc:docMk/>
            <pc:sldMk cId="0" sldId="282"/>
            <ac:spMk id="16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475BF50E-75FF-4B44-89B5-E4DE7CDB5C8E}" dt="2022-11-10T12:39:13.303" v="4"/>
          <ac:spMkLst>
            <pc:docMk/>
            <pc:sldMk cId="0" sldId="282"/>
            <ac:spMk id="18" creationId="{6F769419-3E73-449D-B62A-0CDEC946A679}"/>
          </ac:spMkLst>
        </pc:spChg>
        <pc:spChg chg="add">
          <ac:chgData name="Херхерян Любовь Михайловна" userId="S::lherheryan@sfedu.ru::4e2f0300-7cac-4be7-a263-6d3da919ce6d" providerId="AD" clId="Web-{475BF50E-75FF-4B44-89B5-E4DE7CDB5C8E}" dt="2022-11-10T12:39:13.335" v="5"/>
          <ac:spMkLst>
            <pc:docMk/>
            <pc:sldMk cId="0" sldId="282"/>
            <ac:spMk id="27" creationId="{290FE681-1E05-478A-89DC-5F7AB37CFD77}"/>
          </ac:spMkLst>
        </pc:spChg>
        <pc:grpChg chg="add del">
          <ac:chgData name="Херхерян Любовь Михайловна" userId="S::lherheryan@sfedu.ru::4e2f0300-7cac-4be7-a263-6d3da919ce6d" providerId="AD" clId="Web-{475BF50E-75FF-4B44-89B5-E4DE7CDB5C8E}" dt="2022-11-10T12:39:13.303" v="4"/>
          <ac:grpSpMkLst>
            <pc:docMk/>
            <pc:sldMk cId="0" sldId="282"/>
            <ac:grpSpMk id="20" creationId="{A6515200-42F9-488F-9895-6CDBCD1E87C8}"/>
          </ac:grpSpMkLst>
        </pc:grpChg>
        <pc:graphicFrameChg chg="add del">
          <ac:chgData name="Херхерян Любовь Михайловна" userId="S::lherheryan@sfedu.ru::4e2f0300-7cac-4be7-a263-6d3da919ce6d" providerId="AD" clId="Web-{475BF50E-75FF-4B44-89B5-E4DE7CDB5C8E}" dt="2022-11-10T12:39:07.210" v="2"/>
          <ac:graphicFrameMkLst>
            <pc:docMk/>
            <pc:sldMk cId="0" sldId="282"/>
            <ac:graphicFrameMk id="12" creationId="{B1385182-65CE-E24C-7480-BC1DFC84C79A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475BF50E-75FF-4B44-89B5-E4DE7CDB5C8E}" dt="2022-11-10T12:39:13.303" v="4"/>
          <ac:graphicFrameMkLst>
            <pc:docMk/>
            <pc:sldMk cId="0" sldId="282"/>
            <ac:graphicFrameMk id="14" creationId="{EFF65C92-0B31-BF44-D9BD-8D825A545610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475BF50E-75FF-4B44-89B5-E4DE7CDB5C8E}" dt="2022-11-10T12:39:13.335" v="5"/>
          <ac:graphicFrameMkLst>
            <pc:docMk/>
            <pc:sldMk cId="0" sldId="282"/>
            <ac:graphicFrameMk id="29" creationId="{725F9C57-D287-283B-5F3F-A3514135066D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475BF50E-75FF-4B44-89B5-E4DE7CDB5C8E}" dt="2022-11-10T12:39:13.335" v="5"/>
          <ac:cxnSpMkLst>
            <pc:docMk/>
            <pc:sldMk cId="0" sldId="282"/>
            <ac:cxnSpMk id="10" creationId="{2E2F21DC-5F0E-42CF-B89C-C1E25E175CB8}"/>
          </ac:cxnSpMkLst>
        </pc:cxnChg>
        <pc:cxnChg chg="add">
          <ac:chgData name="Херхерян Любовь Михайловна" userId="S::lherheryan@sfedu.ru::4e2f0300-7cac-4be7-a263-6d3da919ce6d" providerId="AD" clId="Web-{475BF50E-75FF-4B44-89B5-E4DE7CDB5C8E}" dt="2022-11-10T12:39:13.335" v="5"/>
          <ac:cxnSpMkLst>
            <pc:docMk/>
            <pc:sldMk cId="0" sldId="282"/>
            <ac:cxnSpMk id="28" creationId="{2E2F21DC-5F0E-42CF-B89C-C1E25E175CB8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EAE0D867-02CE-4752-8378-C57BC816B426}"/>
    <pc:docChg chg="modSld addMainMaster delMainMaster">
      <pc:chgData name="Херхерян Любовь Михайловна" userId="S::lherheryan@sfedu.ru::4e2f0300-7cac-4be7-a263-6d3da919ce6d" providerId="AD" clId="Web-{EAE0D867-02CE-4752-8378-C57BC816B426}" dt="2022-11-09T21:19:54.998" v="74"/>
      <pc:docMkLst>
        <pc:docMk/>
      </pc:docMkLst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56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18:55.968" v="73" actId="20577"/>
        <pc:sldMkLst>
          <pc:docMk/>
          <pc:sldMk cId="0" sldId="258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18:55.968" v="73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modSp mod setBg modClrScheme chgLayout">
        <pc:chgData name="Херхерян Любовь Михайловна" userId="S::lherheryan@sfedu.ru::4e2f0300-7cac-4be7-a263-6d3da919ce6d" providerId="AD" clId="Web-{EAE0D867-02CE-4752-8378-C57BC816B426}" dt="2022-11-09T21:19:54.998" v="74"/>
        <pc:sldMkLst>
          <pc:docMk/>
          <pc:sldMk cId="0" sldId="259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19:54.998" v="74"/>
          <ac:spMkLst>
            <pc:docMk/>
            <pc:sldMk cId="0" sldId="259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19:54.998" v="74"/>
          <ac:spMkLst>
            <pc:docMk/>
            <pc:sldMk cId="0" sldId="259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EAE0D867-02CE-4752-8378-C57BC816B426}" dt="2022-11-09T21:19:54.998" v="74"/>
          <ac:spMkLst>
            <pc:docMk/>
            <pc:sldMk cId="0" sldId="259"/>
            <ac:spMk id="8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EAE0D867-02CE-4752-8378-C57BC816B426}" dt="2022-11-09T21:19:54.998" v="74"/>
          <ac:spMkLst>
            <pc:docMk/>
            <pc:sldMk cId="0" sldId="259"/>
            <ac:spMk id="10" creationId="{221CC330-4259-4C32-BF8B-5FE13FFABB3A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0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0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0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1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1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1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2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2"/>
            <ac:spMk id="3" creationId="{00000000-0000-0000-0000-000000000000}"/>
          </ac:spMkLst>
        </pc:spChg>
      </pc:sldChg>
      <pc:sldChg chg="addSp delSp modSp mod setBg modClrScheme setClrOvrMap delDesignElem chgLayout">
        <pc:chgData name="Херхерян Любовь Михайловна" userId="S::lherheryan@sfedu.ru::4e2f0300-7cac-4be7-a263-6d3da919ce6d" providerId="AD" clId="Web-{EAE0D867-02CE-4752-8378-C57BC816B426}" dt="2022-11-09T21:17:47.297" v="62"/>
        <pc:sldMkLst>
          <pc:docMk/>
          <pc:sldMk cId="0" sldId="263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17:47.265" v="61"/>
          <ac:spMkLst>
            <pc:docMk/>
            <pc:sldMk cId="0" sldId="263"/>
            <ac:spMk id="2" creationId="{00000000-0000-0000-0000-000000000000}"/>
          </ac:spMkLst>
        </pc:spChg>
        <pc:spChg chg="add del mod ord">
          <ac:chgData name="Херхерян Любовь Михайловна" userId="S::lherheryan@sfedu.ru::4e2f0300-7cac-4be7-a263-6d3da919ce6d" providerId="AD" clId="Web-{EAE0D867-02CE-4752-8378-C57BC816B426}" dt="2022-11-09T21:08:41.820" v="35"/>
          <ac:spMkLst>
            <pc:docMk/>
            <pc:sldMk cId="0" sldId="263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8" creationId="{A65AC7D1-EAA9-48F5-B509-60A7F50BF703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06.570" v="18"/>
          <ac:spMkLst>
            <pc:docMk/>
            <pc:sldMk cId="0" sldId="263"/>
            <ac:spMk id="9" creationId="{9F4444CE-BC8D-4D61-B303-4C05614E62A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10" creationId="{D6320AF9-619A-4175-865B-5663E1AEF4C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06.570" v="18"/>
          <ac:spMkLst>
            <pc:docMk/>
            <pc:sldMk cId="0" sldId="263"/>
            <ac:spMk id="11" creationId="{73772B81-181F-48B7-8826-4D9686D15DF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06.570" v="18"/>
          <ac:spMkLst>
            <pc:docMk/>
            <pc:sldMk cId="0" sldId="263"/>
            <ac:spMk id="13" creationId="{B2205F6E-03C6-4E92-877C-E2482F6599AA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12.430" v="20"/>
          <ac:spMkLst>
            <pc:docMk/>
            <pc:sldMk cId="0" sldId="263"/>
            <ac:spMk id="15" creationId="{9F4444CE-BC8D-4D61-B303-4C05614E62A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12.430" v="20"/>
          <ac:spMkLst>
            <pc:docMk/>
            <pc:sldMk cId="0" sldId="263"/>
            <ac:spMk id="16" creationId="{73772B81-181F-48B7-8826-4D9686D15DF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12.430" v="20"/>
          <ac:spMkLst>
            <pc:docMk/>
            <pc:sldMk cId="0" sldId="263"/>
            <ac:spMk id="17" creationId="{B2205F6E-03C6-4E92-877C-E2482F6599AA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20" creationId="{A032553A-72E8-4B0D-8405-FF9771C9AF0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18.117" v="22"/>
          <ac:spMkLst>
            <pc:docMk/>
            <pc:sldMk cId="0" sldId="263"/>
            <ac:spMk id="21" creationId="{655AE6B0-AC9E-4167-806F-E9DB135FC46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18.117" v="22"/>
          <ac:spMkLst>
            <pc:docMk/>
            <pc:sldMk cId="0" sldId="263"/>
            <ac:spMk id="22" creationId="{87BD1F4E-A66D-4C06-86DA-8D56CA7A3B41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24" creationId="{1F9D6ACB-2FF4-49F9-978A-E0D5327FC63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26" creationId="{142BFA2A-77A0-4F60-A32A-685681C84889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28" creationId="{D52A0D23-45DD-4DF4-ADE6-A81F409BB9F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31" creationId="{7E018740-5C2B-4A41-AC1A-7E68D1EC1954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32" creationId="{166F75A4-C475-4941-8EE2-B80A06A2C1B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33" creationId="{765800AC-C3B9-498E-87BC-29FAE4C76B21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spMkLst>
            <pc:docMk/>
            <pc:sldMk cId="0" sldId="263"/>
            <ac:spMk id="34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36" creationId="{C52ED567-06B3-4107-9773-BBB6BD78673C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37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38" creationId="{AF551D8B-3775-4477-88B7-7B7C350D34E4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1" creationId="{BB934D2B-85E2-4375-94EE-B66C16BF7999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2" creationId="{9B445E02-D785-4565-B842-9567BBC09508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3" creationId="{2C153736-D102-4F57-9DE7-615AFC02B0AC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4" creationId="{BA407A52-66F4-4CDE-A726-FF79F3EC342D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5" creationId="{D28FFB34-4FC3-46F5-B900-D3B774FD0BE6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spMkLst>
            <pc:docMk/>
            <pc:sldMk cId="0" sldId="263"/>
            <ac:spMk id="46" creationId="{205F7B13-ACB5-46BE-8070-0431266B183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6.570" v="28"/>
          <ac:spMkLst>
            <pc:docMk/>
            <pc:sldMk cId="0" sldId="263"/>
            <ac:spMk id="48" creationId="{603AE127-802C-459A-A612-DB85B67F0DC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6.570" v="28"/>
          <ac:spMkLst>
            <pc:docMk/>
            <pc:sldMk cId="0" sldId="263"/>
            <ac:spMk id="49" creationId="{9323D83D-50D6-4040-A58B-FCEA340F886A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6.570" v="28"/>
          <ac:spMkLst>
            <pc:docMk/>
            <pc:sldMk cId="0" sldId="263"/>
            <ac:spMk id="51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26.570" v="28"/>
          <ac:spMkLst>
            <pc:docMk/>
            <pc:sldMk cId="0" sldId="263"/>
            <ac:spMk id="52" creationId="{F10FD715-4DCE-4779-B634-EC78315EA213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41.804" v="34"/>
          <ac:spMkLst>
            <pc:docMk/>
            <pc:sldMk cId="0" sldId="263"/>
            <ac:spMk id="58" creationId="{9F4444CE-BC8D-4D61-B303-4C05614E62A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41.804" v="34"/>
          <ac:spMkLst>
            <pc:docMk/>
            <pc:sldMk cId="0" sldId="263"/>
            <ac:spMk id="59" creationId="{73772B81-181F-48B7-8826-4D9686D15DF5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41.804" v="34"/>
          <ac:spMkLst>
            <pc:docMk/>
            <pc:sldMk cId="0" sldId="263"/>
            <ac:spMk id="60" creationId="{B2205F6E-03C6-4E92-877C-E2482F6599AA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45.492" v="36"/>
          <ac:spMkLst>
            <pc:docMk/>
            <pc:sldMk cId="0" sldId="263"/>
            <ac:spMk id="63" creationId="{655AE6B0-AC9E-4167-806F-E9DB135FC46B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8:45.492" v="36"/>
          <ac:spMkLst>
            <pc:docMk/>
            <pc:sldMk cId="0" sldId="263"/>
            <ac:spMk id="73" creationId="{87BD1F4E-A66D-4C06-86DA-8D56CA7A3B41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22.766" v="51"/>
          <ac:spMkLst>
            <pc:docMk/>
            <pc:sldMk cId="0" sldId="263"/>
            <ac:spMk id="76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22.766" v="51"/>
          <ac:spMkLst>
            <pc:docMk/>
            <pc:sldMk cId="0" sldId="263"/>
            <ac:spMk id="77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9:57.303" v="42"/>
          <ac:spMkLst>
            <pc:docMk/>
            <pc:sldMk cId="0" sldId="263"/>
            <ac:spMk id="79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35.906" v="57"/>
          <ac:spMkLst>
            <pc:docMk/>
            <pc:sldMk cId="0" sldId="263"/>
            <ac:spMk id="80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9:57.303" v="42"/>
          <ac:spMkLst>
            <pc:docMk/>
            <pc:sldMk cId="0" sldId="263"/>
            <ac:spMk id="81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35.906" v="57"/>
          <ac:spMkLst>
            <pc:docMk/>
            <pc:sldMk cId="0" sldId="263"/>
            <ac:spMk id="82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47.265" v="61"/>
          <ac:spMkLst>
            <pc:docMk/>
            <pc:sldMk cId="0" sldId="263"/>
            <ac:spMk id="90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17:47.265" v="61"/>
          <ac:spMkLst>
            <pc:docMk/>
            <pc:sldMk cId="0" sldId="263"/>
            <ac:spMk id="91" creationId="{6F769419-3E73-449D-B62A-0CDEC946A679}"/>
          </ac:spMkLst>
        </pc:spChg>
        <pc:grpChg chg="add del">
          <ac:chgData name="Херхерян Любовь Михайловна" userId="S::lherheryan@sfedu.ru::4e2f0300-7cac-4be7-a263-6d3da919ce6d" providerId="AD" clId="Web-{EAE0D867-02CE-4752-8378-C57BC816B426}" dt="2022-11-09T21:08:18.117" v="22"/>
          <ac:grpSpMkLst>
            <pc:docMk/>
            <pc:sldMk cId="0" sldId="263"/>
            <ac:grpSpMk id="23" creationId="{3523416A-383B-4FDC-B4C9-D8EDDFE9C043}"/>
          </ac:grpSpMkLst>
        </pc:grpChg>
        <pc:grpChg chg="add del">
          <ac:chgData name="Херхерян Любовь Михайловна" userId="S::lherheryan@sfedu.ru::4e2f0300-7cac-4be7-a263-6d3da919ce6d" providerId="AD" clId="Web-{EAE0D867-02CE-4752-8378-C57BC816B426}" dt="2022-11-09T21:08:45.492" v="36"/>
          <ac:grpSpMkLst>
            <pc:docMk/>
            <pc:sldMk cId="0" sldId="263"/>
            <ac:grpSpMk id="64" creationId="{3523416A-383B-4FDC-B4C9-D8EDDFE9C043}"/>
          </ac:grpSpMkLst>
        </pc:grpChg>
        <pc:grpChg chg="add del">
          <ac:chgData name="Херхерян Любовь Михайловна" userId="S::lherheryan@sfedu.ru::4e2f0300-7cac-4be7-a263-6d3da919ce6d" providerId="AD" clId="Web-{EAE0D867-02CE-4752-8378-C57BC816B426}" dt="2022-11-09T21:17:22.766" v="51"/>
          <ac:grpSpMkLst>
            <pc:docMk/>
            <pc:sldMk cId="0" sldId="263"/>
            <ac:grpSpMk id="78" creationId="{21C33B52-966B-48AB-B150-0703D341A00A}"/>
          </ac:grpSpMkLst>
        </pc:grpChg>
        <pc:grpChg chg="add del">
          <ac:chgData name="Херхерян Любовь Михайловна" userId="S::lherheryan@sfedu.ru::4e2f0300-7cac-4be7-a263-6d3da919ce6d" providerId="AD" clId="Web-{EAE0D867-02CE-4752-8378-C57BC816B426}" dt="2022-11-09T21:09:57.303" v="42"/>
          <ac:grpSpMkLst>
            <pc:docMk/>
            <pc:sldMk cId="0" sldId="263"/>
            <ac:grpSpMk id="83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EAE0D867-02CE-4752-8378-C57BC816B426}" dt="2022-11-09T21:17:35.906" v="57"/>
          <ac:grpSpMkLst>
            <pc:docMk/>
            <pc:sldMk cId="0" sldId="263"/>
            <ac:grpSpMk id="89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EAE0D867-02CE-4752-8378-C57BC816B426}" dt="2022-11-09T21:17:47.265" v="61"/>
          <ac:grpSpMkLst>
            <pc:docMk/>
            <pc:sldMk cId="0" sldId="263"/>
            <ac:grpSpMk id="92" creationId="{A6515200-42F9-488F-9895-6CDBCD1E87C8}"/>
          </ac:grpSpMkLst>
        </pc:grp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06.570" v="18"/>
          <ac:graphicFrameMkLst>
            <pc:docMk/>
            <pc:sldMk cId="0" sldId="263"/>
            <ac:graphicFrameMk id="5" creationId="{FECFF0DF-43E7-BB33-FFA4-3C26B573B8AE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12.430" v="20"/>
          <ac:graphicFrameMkLst>
            <pc:docMk/>
            <pc:sldMk cId="0" sldId="263"/>
            <ac:graphicFrameMk id="18" creationId="{4BC45B8D-CE95-C27E-5846-F2A8E7CC2CC0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18.117" v="22"/>
          <ac:graphicFrameMkLst>
            <pc:docMk/>
            <pc:sldMk cId="0" sldId="263"/>
            <ac:graphicFrameMk id="29" creationId="{C29979B1-C410-33F4-3DDC-4B318C66A849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30.914" v="30"/>
          <ac:graphicFrameMkLst>
            <pc:docMk/>
            <pc:sldMk cId="0" sldId="263"/>
            <ac:graphicFrameMk id="54" creationId="{687D29D2-F5AD-1082-8C0B-62ECEDB00EB8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36.132" v="32"/>
          <ac:graphicFrameMkLst>
            <pc:docMk/>
            <pc:sldMk cId="0" sldId="263"/>
            <ac:graphicFrameMk id="56" creationId="{6894822B-C4FB-2EE3-9EDE-753308FE76A0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AE0D867-02CE-4752-8378-C57BC816B426}" dt="2022-11-09T21:08:41.804" v="34"/>
          <ac:graphicFrameMkLst>
            <pc:docMk/>
            <pc:sldMk cId="0" sldId="263"/>
            <ac:graphicFrameMk id="61" creationId="{FECFF0DF-43E7-BB33-FFA4-3C26B573B8AE}"/>
          </ac:graphicFrameMkLst>
        </pc:graphicFrameChg>
        <pc:graphicFrameChg chg="add mod ord modGraphic">
          <ac:chgData name="Херхерян Любовь Михайловна" userId="S::lherheryan@sfedu.ru::4e2f0300-7cac-4be7-a263-6d3da919ce6d" providerId="AD" clId="Web-{EAE0D867-02CE-4752-8378-C57BC816B426}" dt="2022-11-09T21:17:47.297" v="62"/>
          <ac:graphicFrameMkLst>
            <pc:docMk/>
            <pc:sldMk cId="0" sldId="263"/>
            <ac:graphicFrameMk id="74" creationId="{C29979B1-C410-33F4-3DDC-4B318C66A849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cxnSpMkLst>
            <pc:docMk/>
            <pc:sldMk cId="0" sldId="263"/>
            <ac:cxnSpMk id="12" creationId="{063B6EC6-D752-4EE7-908B-F8F19E8C7FEA}"/>
          </ac:cxnSpMkLst>
        </pc:cxnChg>
        <pc:cxnChg chg="add del">
          <ac:chgData name="Херхерян Любовь Михайловна" userId="S::lherheryan@sfedu.ru::4e2f0300-7cac-4be7-a263-6d3da919ce6d" providerId="AD" clId="Web-{EAE0D867-02CE-4752-8378-C57BC816B426}" dt="2022-11-09T21:08:21.383" v="24"/>
          <ac:cxnSpMkLst>
            <pc:docMk/>
            <pc:sldMk cId="0" sldId="263"/>
            <ac:cxnSpMk id="14" creationId="{EFECD4E8-AD3E-4228-82A2-9461958EA94D}"/>
          </ac:cxnSpMkLst>
        </pc:cxnChg>
        <pc:cxn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cxnSpMkLst>
            <pc:docMk/>
            <pc:sldMk cId="0" sldId="263"/>
            <ac:cxnSpMk id="39" creationId="{1A901C3D-CFAE-460D-BD0E-7D22164D7DFB}"/>
          </ac:cxnSpMkLst>
        </pc:cxnChg>
        <pc:cxnChg chg="add del">
          <ac:chgData name="Херхерян Любовь Михайловна" userId="S::lherheryan@sfedu.ru::4e2f0300-7cac-4be7-a263-6d3da919ce6d" providerId="AD" clId="Web-{EAE0D867-02CE-4752-8378-C57BC816B426}" dt="2022-11-09T21:08:23.961" v="26"/>
          <ac:cxnSpMkLst>
            <pc:docMk/>
            <pc:sldMk cId="0" sldId="263"/>
            <ac:cxnSpMk id="40" creationId="{837C0EA9-1437-4437-9D20-2BBDA1AA9FF8}"/>
          </ac:cxnSpMkLst>
        </pc:cxnChg>
        <pc:cxnChg chg="add del">
          <ac:chgData name="Херхерян Любовь Михайловна" userId="S::lherheryan@sfedu.ru::4e2f0300-7cac-4be7-a263-6d3da919ce6d" providerId="AD" clId="Web-{EAE0D867-02CE-4752-8378-C57BC816B426}" dt="2022-11-09T21:08:26.570" v="28"/>
          <ac:cxnSpMkLst>
            <pc:docMk/>
            <pc:sldMk cId="0" sldId="263"/>
            <ac:cxnSpMk id="50" creationId="{1A1FE6BB-DFB2-4080-9B5E-076EF5DDE67B}"/>
          </ac:cxnSpMkLst>
        </pc:cxnChg>
      </pc:sldChg>
      <pc:sldChg chg="addSp delSp modSp mod setBg modClrScheme setClrOvrMap delDesignElem chgLayout">
        <pc:chgData name="Херхерян Любовь Михайловна" userId="S::lherheryan@sfedu.ru::4e2f0300-7cac-4be7-a263-6d3da919ce6d" providerId="AD" clId="Web-{EAE0D867-02CE-4752-8378-C57BC816B426}" dt="2022-11-09T21:09:19.226" v="38"/>
        <pc:sldMkLst>
          <pc:docMk/>
          <pc:sldMk cId="0" sldId="264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19.226" v="38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19.226" v="38"/>
          <ac:spMkLst>
            <pc:docMk/>
            <pc:sldMk cId="0" sldId="264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40.009" v="10"/>
          <ac:spMkLst>
            <pc:docMk/>
            <pc:sldMk cId="0" sldId="264"/>
            <ac:spMk id="5" creationId="{A10C41F2-1746-4431-9B52-B9F147A896B8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40.009" v="10"/>
          <ac:spMkLst>
            <pc:docMk/>
            <pc:sldMk cId="0" sldId="264"/>
            <ac:spMk id="6" creationId="{7984928E-D694-4849-BBAD-D7C7DC405478}"/>
          </ac:spMkLst>
        </pc:spChg>
        <pc:spChg chg="add">
          <ac:chgData name="Херхерян Любовь Михайловна" userId="S::lherheryan@sfedu.ru::4e2f0300-7cac-4be7-a263-6d3da919ce6d" providerId="AD" clId="Web-{EAE0D867-02CE-4752-8378-C57BC816B426}" dt="2022-11-09T21:09:19.226" v="38"/>
          <ac:spMkLst>
            <pc:docMk/>
            <pc:sldMk cId="0" sldId="264"/>
            <ac:spMk id="7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02.416" v="5"/>
          <ac:spMkLst>
            <pc:docMk/>
            <pc:sldMk cId="0" sldId="264"/>
            <ac:spMk id="8" creationId="{089A69AF-D57B-49B4-886C-D4A5DC194421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02.416" v="5"/>
          <ac:spMkLst>
            <pc:docMk/>
            <pc:sldMk cId="0" sldId="264"/>
            <ac:spMk id="10" creationId="{CABDC08D-6093-4397-92D4-54D00E2BB1C2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48.681" v="12"/>
          <ac:spMkLst>
            <pc:docMk/>
            <pc:sldMk cId="0" sldId="264"/>
            <ac:spMk id="14" creationId="{39E4C68A-A4A9-48A4-9FF2-D2896B1EA01F}"/>
          </ac:spMkLst>
        </pc:spChg>
        <pc:spChg chg="add del">
          <ac:chgData name="Херхерян Любовь Михайловна" userId="S::lherheryan@sfedu.ru::4e2f0300-7cac-4be7-a263-6d3da919ce6d" providerId="AD" clId="Web-{EAE0D867-02CE-4752-8378-C57BC816B426}" dt="2022-11-09T21:06:48.681" v="12"/>
          <ac:spMkLst>
            <pc:docMk/>
            <pc:sldMk cId="0" sldId="264"/>
            <ac:spMk id="15" creationId="{E2B9AEA5-52CB-49A6-AF8A-33502F291B91}"/>
          </ac:spMkLst>
        </pc:spChg>
        <pc:cxnChg chg="add">
          <ac:chgData name="Херхерян Любовь Михайловна" userId="S::lherheryan@sfedu.ru::4e2f0300-7cac-4be7-a263-6d3da919ce6d" providerId="AD" clId="Web-{EAE0D867-02CE-4752-8378-C57BC816B426}" dt="2022-11-09T21:09:19.226" v="38"/>
          <ac:cxnSpMkLst>
            <pc:docMk/>
            <pc:sldMk cId="0" sldId="264"/>
            <ac:cxnSpMk id="9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EAE0D867-02CE-4752-8378-C57BC816B426}" dt="2022-11-09T21:06:40.009" v="10"/>
          <ac:cxnSpMkLst>
            <pc:docMk/>
            <pc:sldMk cId="0" sldId="264"/>
            <ac:cxnSpMk id="12" creationId="{99237721-19CF-41B1-AA0A-E1E1A8282D52}"/>
          </ac:cxnSpMkLst>
        </pc:cxn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5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5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6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6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7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7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68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8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68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70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0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0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71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1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1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EAE0D867-02CE-4752-8378-C57BC816B426}" dt="2022-11-09T21:09:02.523" v="37"/>
        <pc:sldMkLst>
          <pc:docMk/>
          <pc:sldMk cId="0" sldId="272"/>
        </pc:sldMkLst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2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EAE0D867-02CE-4752-8378-C57BC816B426}" dt="2022-11-09T21:09:02.523" v="37"/>
          <ac:spMkLst>
            <pc:docMk/>
            <pc:sldMk cId="0" sldId="272"/>
            <ac:spMk id="3" creationId="{00000000-0000-0000-0000-000000000000}"/>
          </ac:spMkLst>
        </pc:spChg>
      </pc:sldChg>
      <pc:sldMasterChg chg="del delSldLayout">
        <pc:chgData name="Херхерян Любовь Михайловна" userId="S::lherheryan@sfedu.ru::4e2f0300-7cac-4be7-a263-6d3da919ce6d" providerId="AD" clId="Web-{EAE0D867-02CE-4752-8378-C57BC816B426}" dt="2022-11-09T21:04:45.432" v="0"/>
        <pc:sldMasterMkLst>
          <pc:docMk/>
          <pc:sldMasterMk cId="0" sldId="2147483648"/>
        </pc:sldMasterMkLst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Херхерян Любовь Михайловна" userId="S::lherheryan@sfedu.ru::4e2f0300-7cac-4be7-a263-6d3da919ce6d" providerId="AD" clId="Web-{EAE0D867-02CE-4752-8378-C57BC816B426}" dt="2022-11-09T21:04:45.432" v="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5:17.026" v="1"/>
        <pc:sldMasterMkLst>
          <pc:docMk/>
          <pc:sldMasterMk cId="4208869318" sldId="2147483660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2308670329" sldId="214748366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3247012566" sldId="214748366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1254488094" sldId="214748366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2019421775" sldId="214748366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4202406441" sldId="214748366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2818076072" sldId="214748366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1830560275" sldId="214748366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809030605" sldId="214748366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2685370479" sldId="214748366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3761166659" sldId="214748367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17.026" v="1"/>
          <pc:sldLayoutMkLst>
            <pc:docMk/>
            <pc:sldMasterMk cId="4208869318" sldId="2147483660"/>
            <pc:sldLayoutMk cId="1762525685" sldId="2147483671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5:32.197" v="2"/>
        <pc:sldMasterMkLst>
          <pc:docMk/>
          <pc:sldMasterMk cId="164193397" sldId="2147483672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1812131448" sldId="214748367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4140717984" sldId="214748367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3959542676" sldId="214748367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2994229953" sldId="214748367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1229046739" sldId="214748367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415868390" sldId="214748367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2446693763" sldId="214748367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3617832512" sldId="214748368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3249583648" sldId="214748368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850244896" sldId="214748368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150886070" sldId="214748368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2301507198" sldId="214748368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1218284863" sldId="214748368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30804408" sldId="214748368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3260008912" sldId="214748368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1784612008" sldId="214748368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32.197" v="2"/>
          <pc:sldLayoutMkLst>
            <pc:docMk/>
            <pc:sldMasterMk cId="164193397" sldId="2147483672"/>
            <pc:sldLayoutMk cId="2952663576" sldId="2147483689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5:49.947" v="3"/>
        <pc:sldMasterMkLst>
          <pc:docMk/>
          <pc:sldMasterMk cId="2580460514" sldId="2147483690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1244197613" sldId="214748369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3566129722" sldId="214748369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800233164" sldId="214748369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4014734744" sldId="214748369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2941283724" sldId="214748369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4219466032" sldId="214748369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1188325952" sldId="214748369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770204459" sldId="214748369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58919028" sldId="214748369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3401008285" sldId="214748370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5:49.947" v="3"/>
          <pc:sldLayoutMkLst>
            <pc:docMk/>
            <pc:sldMasterMk cId="2580460514" sldId="2147483690"/>
            <pc:sldLayoutMk cId="791860109" sldId="2147483701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6:02.416" v="5"/>
        <pc:sldMasterMkLst>
          <pc:docMk/>
          <pc:sldMasterMk cId="2672611294" sldId="2147483702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1607992025" sldId="214748370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124234592" sldId="214748370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761930114" sldId="214748370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788120308" sldId="214748370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3782900943" sldId="214748370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5748086" sldId="214748370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1725265837" sldId="214748370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354104189" sldId="214748371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1604051172" sldId="214748371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513635054" sldId="214748371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3510199271" sldId="214748371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2400177848" sldId="214748371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1901956498" sldId="214748371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02.416" v="5"/>
          <pc:sldLayoutMkLst>
            <pc:docMk/>
            <pc:sldMasterMk cId="2672611294" sldId="2147483702"/>
            <pc:sldLayoutMk cId="3951715116" sldId="2147483716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6:11.791" v="6"/>
        <pc:sldMasterMkLst>
          <pc:docMk/>
          <pc:sldMasterMk cId="1228328846" sldId="2147483717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2436165079" sldId="214748371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64121310" sldId="214748371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2778335950" sldId="214748372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2508181410" sldId="214748372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2050334101" sldId="214748372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155798703" sldId="214748372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3208728885" sldId="214748372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2649291777" sldId="214748372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333226625" sldId="214748372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526883459" sldId="214748372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1210526891" sldId="214748372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3827051420" sldId="214748372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937377915" sldId="214748373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11.791" v="6"/>
          <pc:sldLayoutMkLst>
            <pc:docMk/>
            <pc:sldMasterMk cId="1228328846" sldId="2147483717"/>
            <pc:sldLayoutMk cId="520504876" sldId="2147483731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6:21.119" v="7"/>
        <pc:sldMasterMkLst>
          <pc:docMk/>
          <pc:sldMasterMk cId="4182207087" sldId="2147483732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1014631252" sldId="214748373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2375815629" sldId="214748373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446405018" sldId="214748373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1606742559" sldId="214748373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58669775" sldId="214748373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1836804677" sldId="214748373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4088451843" sldId="214748373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997925022" sldId="214748374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2451048775" sldId="214748374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387851381" sldId="214748374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434566028" sldId="214748374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579494368" sldId="214748374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500539971" sldId="214748374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3872589514" sldId="214748374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2475392177" sldId="214748374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1.119" v="7"/>
          <pc:sldLayoutMkLst>
            <pc:docMk/>
            <pc:sldMasterMk cId="4182207087" sldId="2147483732"/>
            <pc:sldLayoutMk cId="535045979" sldId="2147483748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6:27.962" v="8"/>
        <pc:sldMasterMkLst>
          <pc:docMk/>
          <pc:sldMasterMk cId="1593465251" sldId="2147483749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983259471" sldId="214748375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782125603" sldId="214748375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092600274" sldId="214748375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592119367" sldId="214748375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11874571" sldId="214748375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555689803" sldId="214748375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583728108" sldId="214748375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1912870393" sldId="214748375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453406753" sldId="214748375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494103642" sldId="214748375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808190506" sldId="214748376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19708906" sldId="214748376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3053431316" sldId="214748376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652065108" sldId="214748376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1109723329" sldId="214748376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27.962" v="8"/>
          <pc:sldLayoutMkLst>
            <pc:docMk/>
            <pc:sldMasterMk cId="1593465251" sldId="2147483749"/>
            <pc:sldLayoutMk cId="27513535" sldId="2147483765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6:48.681" v="12"/>
        <pc:sldMasterMkLst>
          <pc:docMk/>
          <pc:sldMasterMk cId="2339933718" sldId="2147483766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2893379686" sldId="214748376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2670052146" sldId="214748376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2258068084" sldId="214748376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1726058547" sldId="214748377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4016702814" sldId="214748377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172570950" sldId="214748377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1847055555" sldId="214748377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1717569770" sldId="214748377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4116418074" sldId="214748377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3300530808" sldId="214748377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6:48.681" v="12"/>
          <pc:sldLayoutMkLst>
            <pc:docMk/>
            <pc:sldMasterMk cId="2339933718" sldId="2147483766"/>
            <pc:sldLayoutMk cId="1322557633" sldId="2147483777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7:01.227" v="13"/>
        <pc:sldMasterMkLst>
          <pc:docMk/>
          <pc:sldMasterMk cId="2246964193" sldId="2147483778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4153308257" sldId="214748377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1923623941" sldId="214748378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1150228093" sldId="214748378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1435903558" sldId="214748378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433637457" sldId="214748378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912101363" sldId="214748378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2547702444" sldId="214748378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2826214743" sldId="214748378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2883066172" sldId="214748378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2807227432" sldId="214748378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1.227" v="13"/>
          <pc:sldLayoutMkLst>
            <pc:docMk/>
            <pc:sldMasterMk cId="2246964193" sldId="2147483778"/>
            <pc:sldLayoutMk cId="51067556" sldId="2147483789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7:06.712" v="14"/>
        <pc:sldMasterMkLst>
          <pc:docMk/>
          <pc:sldMasterMk cId="3571564091" sldId="2147483790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2121320598" sldId="214748379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1789218462" sldId="214748379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251443362" sldId="214748379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4280695638" sldId="214748379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2520525637" sldId="214748379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4249228572" sldId="214748379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4219668586" sldId="214748379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4151038256" sldId="214748379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3417679479" sldId="214748379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3298033677" sldId="214748380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06.712" v="14"/>
          <pc:sldLayoutMkLst>
            <pc:docMk/>
            <pc:sldMasterMk cId="3571564091" sldId="2147483790"/>
            <pc:sldLayoutMk cId="4126481399" sldId="2147483801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7:18.368" v="15"/>
        <pc:sldMasterMkLst>
          <pc:docMk/>
          <pc:sldMasterMk cId="658380396" sldId="2147483802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2645252824" sldId="214748380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2215371627" sldId="214748380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2513005063" sldId="214748380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1178693313" sldId="214748380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2164645762" sldId="214748380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4189385739" sldId="214748380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350776673" sldId="214748380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3670811948" sldId="214748381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3430384477" sldId="214748381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1974778174" sldId="214748381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18.368" v="15"/>
          <pc:sldLayoutMkLst>
            <pc:docMk/>
            <pc:sldMasterMk cId="658380396" sldId="2147483802"/>
            <pc:sldLayoutMk cId="3820514954" sldId="2147483813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7:38.571" v="16"/>
        <pc:sldMasterMkLst>
          <pc:docMk/>
          <pc:sldMasterMk cId="1503884535" sldId="2147483814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98789935" sldId="214748381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2054890505" sldId="214748381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4086563936" sldId="214748381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4281069182" sldId="214748381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2013397633" sldId="214748381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41036790" sldId="214748382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3844633861" sldId="214748382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3103355071" sldId="214748382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3784007525" sldId="214748382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2041672949" sldId="214748382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7:38.571" v="16"/>
          <pc:sldLayoutMkLst>
            <pc:docMk/>
            <pc:sldMasterMk cId="1503884535" sldId="2147483814"/>
            <pc:sldLayoutMk cId="3032572241" sldId="2147483825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8:45.492" v="36"/>
        <pc:sldMasterMkLst>
          <pc:docMk/>
          <pc:sldMasterMk cId="167443947" sldId="2147483826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1168948394" sldId="214748382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825419150" sldId="214748382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3537467446" sldId="214748382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1157939133" sldId="214748383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3068418161" sldId="214748383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895550838" sldId="214748383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1779108916" sldId="214748383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909142707" sldId="214748383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344685436" sldId="214748383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2843807844" sldId="214748383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3714035559" sldId="214748383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863156804" sldId="214748383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485606755" sldId="214748383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3685270617" sldId="214748384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2412514302" sldId="214748384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8:45.492" v="36"/>
          <pc:sldLayoutMkLst>
            <pc:docMk/>
            <pc:sldMasterMk cId="167443947" sldId="2147483826"/>
            <pc:sldLayoutMk cId="2231763783" sldId="2147483842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EAE0D867-02CE-4752-8378-C57BC816B426}" dt="2022-11-09T21:09:02.523" v="37"/>
        <pc:sldMasterMkLst>
          <pc:docMk/>
          <pc:sldMasterMk cId="1478531271" sldId="2147483843"/>
        </pc:sldMasterMkLst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996858664" sldId="214748384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719290655" sldId="214748384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3606958741" sldId="214748384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982395356" sldId="214748384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343610796" sldId="214748384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41776602" sldId="214748384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1145180580" sldId="214748385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1170804423" sldId="214748385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579473599" sldId="214748385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4059826839" sldId="214748385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1266824301" sldId="214748385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1281689297" sldId="214748385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592298473" sldId="214748385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964665659" sldId="214748385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801573889" sldId="214748385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478531271" sldId="2147483843"/>
            <pc:sldLayoutMk cId="2949090998" sldId="2147483859"/>
          </pc:sldLayoutMkLst>
        </pc:sldLayoutChg>
      </pc:sldMasterChg>
      <pc:sldMasterChg chg="add addSldLayout modSldLayout">
        <pc:chgData name="Херхерян Любовь Михайловна" userId="S::lherheryan@sfedu.ru::4e2f0300-7cac-4be7-a263-6d3da919ce6d" providerId="AD" clId="Web-{EAE0D867-02CE-4752-8378-C57BC816B426}" dt="2022-11-09T21:09:02.523" v="37"/>
        <pc:sldMasterMkLst>
          <pc:docMk/>
          <pc:sldMasterMk cId="1907695289" sldId="2147483860"/>
        </pc:sldMasterMkLst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56241371" sldId="2147483861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969507624" sldId="2147483862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850757534" sldId="2147483863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46709486" sldId="2147483864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885450165" sldId="2147483865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1220099659" sldId="2147483866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1767730122" sldId="2147483867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1876195621" sldId="2147483868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244308315" sldId="2147483869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126711867" sldId="2147483870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210930894" sldId="2147483871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630030852" sldId="2147483872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1634594573" sldId="2147483873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945096510" sldId="2147483874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70248409" sldId="2147483875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2932874699" sldId="2147483876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EAE0D867-02CE-4752-8378-C57BC816B426}" dt="2022-11-09T21:09:02.523" v="37"/>
          <pc:sldLayoutMkLst>
            <pc:docMk/>
            <pc:sldMasterMk cId="1907695289" sldId="2147483860"/>
            <pc:sldLayoutMk cId="375896765" sldId="2147483877"/>
          </pc:sldLayoutMkLst>
        </pc:sldLayoutChg>
      </pc:sldMasterChg>
    </pc:docChg>
  </pc:docChgLst>
  <pc:docChgLst>
    <pc:chgData name="Херхерян Любовь Михайловна" userId="S::lherheryan@sfedu.ru::4e2f0300-7cac-4be7-a263-6d3da919ce6d" providerId="AD" clId="Web-{4A86609E-E05A-40CA-8CEE-7277EED33B1A}"/>
    <pc:docChg chg="modSld">
      <pc:chgData name="Херхерян Любовь Михайловна" userId="S::lherheryan@sfedu.ru::4e2f0300-7cac-4be7-a263-6d3da919ce6d" providerId="AD" clId="Web-{4A86609E-E05A-40CA-8CEE-7277EED33B1A}" dt="2022-11-10T13:03:08.703" v="6" actId="14100"/>
      <pc:docMkLst>
        <pc:docMk/>
      </pc:docMkLst>
      <pc:sldChg chg="addSp delSp modSp">
        <pc:chgData name="Херхерян Любовь Михайловна" userId="S::lherheryan@sfedu.ru::4e2f0300-7cac-4be7-a263-6d3da919ce6d" providerId="AD" clId="Web-{4A86609E-E05A-40CA-8CEE-7277EED33B1A}" dt="2022-11-10T13:03:08.703" v="6" actId="14100"/>
        <pc:sldMkLst>
          <pc:docMk/>
          <pc:sldMk cId="0" sldId="280"/>
        </pc:sldMkLst>
        <pc:spChg chg="mod">
          <ac:chgData name="Херхерян Любовь Михайловна" userId="S::lherheryan@sfedu.ru::4e2f0300-7cac-4be7-a263-6d3da919ce6d" providerId="AD" clId="Web-{4A86609E-E05A-40CA-8CEE-7277EED33B1A}" dt="2022-11-10T13:02:00.687" v="3"/>
          <ac:spMkLst>
            <pc:docMk/>
            <pc:sldMk cId="0" sldId="280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4A86609E-E05A-40CA-8CEE-7277EED33B1A}" dt="2022-11-10T13:02:43.547" v="4"/>
          <ac:spMkLst>
            <pc:docMk/>
            <pc:sldMk cId="0" sldId="280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4A86609E-E05A-40CA-8CEE-7277EED33B1A}" dt="2022-11-10T13:02:00.687" v="3"/>
          <ac:spMkLst>
            <pc:docMk/>
            <pc:sldMk cId="0" sldId="280"/>
            <ac:spMk id="50" creationId="{B9403C7F-76AE-4587-92A2-D4E41EBE68BD}"/>
          </ac:spMkLst>
        </pc:spChg>
        <pc:spChg chg="add">
          <ac:chgData name="Херхерян Любовь Михайловна" userId="S::lherheryan@sfedu.ru::4e2f0300-7cac-4be7-a263-6d3da919ce6d" providerId="AD" clId="Web-{4A86609E-E05A-40CA-8CEE-7277EED33B1A}" dt="2022-11-10T13:02:00.687" v="3"/>
          <ac:spMkLst>
            <pc:docMk/>
            <pc:sldMk cId="0" sldId="280"/>
            <ac:spMk id="57" creationId="{290FE681-1E05-478A-89DC-5F7AB37CFD77}"/>
          </ac:spMkLst>
        </pc:spChg>
        <pc:grpChg chg="del">
          <ac:chgData name="Херхерян Любовь Михайловна" userId="S::lherheryan@sfedu.ru::4e2f0300-7cac-4be7-a263-6d3da919ce6d" providerId="AD" clId="Web-{4A86609E-E05A-40CA-8CEE-7277EED33B1A}" dt="2022-11-10T13:02:00.687" v="3"/>
          <ac:grpSpMkLst>
            <pc:docMk/>
            <pc:sldMk cId="0" sldId="280"/>
            <ac:grpSpMk id="51" creationId="{D6C71778-3DDA-4748-AEBB-2A4B75016325}"/>
          </ac:grpSpMkLst>
        </pc:grpChg>
        <pc:graphicFrameChg chg="add mod">
          <ac:chgData name="Херхерян Любовь Михайловна" userId="S::lherheryan@sfedu.ru::4e2f0300-7cac-4be7-a263-6d3da919ce6d" providerId="AD" clId="Web-{4A86609E-E05A-40CA-8CEE-7277EED33B1A}" dt="2022-11-10T13:03:08.703" v="6" actId="14100"/>
          <ac:graphicFrameMkLst>
            <pc:docMk/>
            <pc:sldMk cId="0" sldId="280"/>
            <ac:graphicFrameMk id="61" creationId="{D31F0D52-F66F-5708-E07D-8E9A52B33DCC}"/>
          </ac:graphicFrameMkLst>
        </pc:graphicFrameChg>
        <pc:cxnChg chg="add">
          <ac:chgData name="Херхерян Любовь Михайловна" userId="S::lherheryan@sfedu.ru::4e2f0300-7cac-4be7-a263-6d3da919ce6d" providerId="AD" clId="Web-{4A86609E-E05A-40CA-8CEE-7277EED33B1A}" dt="2022-11-10T13:02:00.687" v="3"/>
          <ac:cxnSpMkLst>
            <pc:docMk/>
            <pc:sldMk cId="0" sldId="280"/>
            <ac:cxnSpMk id="59" creationId="{2E2F21DC-5F0E-42CF-B89C-C1E25E175CB8}"/>
          </ac:cxnSpMkLst>
        </pc:cxnChg>
      </pc:sldChg>
      <pc:sldChg chg="modSp">
        <pc:chgData name="Херхерян Любовь Михайловна" userId="S::lherheryan@sfedu.ru::4e2f0300-7cac-4be7-a263-6d3da919ce6d" providerId="AD" clId="Web-{4A86609E-E05A-40CA-8CEE-7277EED33B1A}" dt="2022-11-10T13:00:22.842" v="0" actId="20577"/>
        <pc:sldMkLst>
          <pc:docMk/>
          <pc:sldMk cId="0" sldId="281"/>
        </pc:sldMkLst>
        <pc:spChg chg="mod">
          <ac:chgData name="Херхерян Любовь Михайловна" userId="S::lherheryan@sfedu.ru::4e2f0300-7cac-4be7-a263-6d3da919ce6d" providerId="AD" clId="Web-{4A86609E-E05A-40CA-8CEE-7277EED33B1A}" dt="2022-11-10T13:00:22.842" v="0" actId="20577"/>
          <ac:spMkLst>
            <pc:docMk/>
            <pc:sldMk cId="0" sldId="281"/>
            <ac:spMk id="2" creationId="{00000000-0000-0000-0000-000000000000}"/>
          </ac:spMkLst>
        </pc:spChg>
      </pc:sldChg>
      <pc:sldChg chg="modSp">
        <pc:chgData name="Херхерян Любовь Михайловна" userId="S::lherheryan@sfedu.ru::4e2f0300-7cac-4be7-a263-6d3da919ce6d" providerId="AD" clId="Web-{4A86609E-E05A-40CA-8CEE-7277EED33B1A}" dt="2022-11-10T13:01:41.077" v="2"/>
        <pc:sldMkLst>
          <pc:docMk/>
          <pc:sldMk cId="0" sldId="283"/>
        </pc:sldMkLst>
        <pc:graphicFrameChg chg="modGraphic">
          <ac:chgData name="Херхерян Любовь Михайловна" userId="S::lherheryan@sfedu.ru::4e2f0300-7cac-4be7-a263-6d3da919ce6d" providerId="AD" clId="Web-{4A86609E-E05A-40CA-8CEE-7277EED33B1A}" dt="2022-11-10T13:01:41.077" v="2"/>
          <ac:graphicFrameMkLst>
            <pc:docMk/>
            <pc:sldMk cId="0" sldId="283"/>
            <ac:graphicFrameMk id="5" creationId="{4A8B1D56-11B0-78F4-E0A2-89E2BA66DBB9}"/>
          </ac:graphicFrameMkLst>
        </pc:graphicFrameChg>
      </pc:sldChg>
    </pc:docChg>
  </pc:docChgLst>
  <pc:docChgLst>
    <pc:chgData name="Херхерян Любовь Михайловна" userId="S::lherheryan@sfedu.ru::4e2f0300-7cac-4be7-a263-6d3da919ce6d" providerId="AD" clId="Web-{627A0221-2A66-4532-9DBE-F455B2657BF5}"/>
    <pc:docChg chg="modSld">
      <pc:chgData name="Херхерян Любовь Михайловна" userId="S::lherheryan@sfedu.ru::4e2f0300-7cac-4be7-a263-6d3da919ce6d" providerId="AD" clId="Web-{627A0221-2A66-4532-9DBE-F455B2657BF5}" dt="2022-11-10T08:39:16.365" v="144" actId="20577"/>
      <pc:docMkLst>
        <pc:docMk/>
      </pc:docMkLst>
      <pc:sldChg chg="modSp">
        <pc:chgData name="Херхерян Любовь Михайловна" userId="S::lherheryan@sfedu.ru::4e2f0300-7cac-4be7-a263-6d3da919ce6d" providerId="AD" clId="Web-{627A0221-2A66-4532-9DBE-F455B2657BF5}" dt="2022-11-10T08:37:41.583" v="112" actId="20577"/>
        <pc:sldMkLst>
          <pc:docMk/>
          <pc:sldMk cId="0" sldId="258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7:41.583" v="112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627A0221-2A66-4532-9DBE-F455B2657BF5}" dt="2022-11-10T08:25:46.340" v="56"/>
        <pc:sldMkLst>
          <pc:docMk/>
          <pc:sldMk cId="0" sldId="259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1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19.887" v="51"/>
          <ac:spMkLst>
            <pc:docMk/>
            <pc:sldMk cId="0" sldId="259"/>
            <ac:spMk id="14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19.887" v="51"/>
          <ac:spMkLst>
            <pc:docMk/>
            <pc:sldMk cId="0" sldId="259"/>
            <ac:spMk id="15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34.481" v="53"/>
          <ac:spMkLst>
            <pc:docMk/>
            <pc:sldMk cId="0" sldId="259"/>
            <ac:spMk id="1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34.481" v="53"/>
          <ac:spMkLst>
            <pc:docMk/>
            <pc:sldMk cId="0" sldId="259"/>
            <ac:spMk id="19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46.293" v="55"/>
          <ac:spMkLst>
            <pc:docMk/>
            <pc:sldMk cId="0" sldId="259"/>
            <ac:spMk id="26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5:46.293" v="55"/>
          <ac:spMkLst>
            <pc:docMk/>
            <pc:sldMk cId="0" sldId="259"/>
            <ac:spMk id="27" creationId="{A3CF6F3D-089E-4C46-A15D-27A0B525A28E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31" creationId="{40BBD06B-552C-4DF7-9E19-C5617573E252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5:46.340" v="56"/>
          <ac:spMkLst>
            <pc:docMk/>
            <pc:sldMk cId="0" sldId="259"/>
            <ac:spMk id="32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25:46.293" v="55"/>
          <ac:grpSpMkLst>
            <pc:docMk/>
            <pc:sldMk cId="0" sldId="259"/>
            <ac:grpSpMk id="28" creationId="{D5DE9D45-335A-43DE-A422-9B6120B513E5}"/>
          </ac:grpSpMkLst>
        </pc:grpChg>
        <pc:grpChg chg="add">
          <ac:chgData name="Херхерян Любовь Михайловна" userId="S::lherheryan@sfedu.ru::4e2f0300-7cac-4be7-a263-6d3da919ce6d" providerId="AD" clId="Web-{627A0221-2A66-4532-9DBE-F455B2657BF5}" dt="2022-11-10T08:25:46.340" v="56"/>
          <ac:grpSpMkLst>
            <pc:docMk/>
            <pc:sldMk cId="0" sldId="259"/>
            <ac:grpSpMk id="33" creationId="{21C33B52-966B-48AB-B150-0703D341A00A}"/>
          </ac:grpSpMkLst>
        </pc:gr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5:14.980" v="49"/>
          <ac:graphicFrameMkLst>
            <pc:docMk/>
            <pc:sldMk cId="0" sldId="259"/>
            <ac:graphicFrameMk id="12" creationId="{537F874A-62D6-734C-E88D-C09A68CDDB24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5:19.887" v="51"/>
          <ac:graphicFrameMkLst>
            <pc:docMk/>
            <pc:sldMk cId="0" sldId="259"/>
            <ac:graphicFrameMk id="16" creationId="{9034AA2B-D5F6-4137-A256-BA3C89DC4C50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5:34.481" v="53"/>
          <ac:graphicFrameMkLst>
            <pc:docMk/>
            <pc:sldMk cId="0" sldId="259"/>
            <ac:graphicFrameMk id="20" creationId="{C93076E1-6B2B-6158-6BAB-AFD45B2330E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5:46.293" v="55"/>
          <ac:graphicFrameMkLst>
            <pc:docMk/>
            <pc:sldMk cId="0" sldId="259"/>
            <ac:graphicFrameMk id="29" creationId="{76B89791-A2D5-44B3-4F3A-F973C239316A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627A0221-2A66-4532-9DBE-F455B2657BF5}" dt="2022-11-10T08:25:46.340" v="56"/>
          <ac:graphicFrameMkLst>
            <pc:docMk/>
            <pc:sldMk cId="0" sldId="259"/>
            <ac:graphicFrameMk id="34" creationId="{03EE31AE-DE14-F5F7-467C-BA1C06135FA6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627A0221-2A66-4532-9DBE-F455B2657BF5}" dt="2022-11-10T08:30:42.734" v="81"/>
        <pc:sldMkLst>
          <pc:docMk/>
          <pc:sldMk cId="0" sldId="260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0:33.234" v="76"/>
          <ac:spMkLst>
            <pc:docMk/>
            <pc:sldMk cId="0" sldId="260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4:47.089" v="47"/>
          <ac:spMkLst>
            <pc:docMk/>
            <pc:sldMk cId="0" sldId="260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30:33.234" v="76"/>
          <ac:spMkLst>
            <pc:docMk/>
            <pc:sldMk cId="0" sldId="260"/>
            <ac:spMk id="21" creationId="{89220CFE-A3C6-448E-A8C7-CEAED9325576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30:33.234" v="76"/>
          <ac:spMkLst>
            <pc:docMk/>
            <pc:sldMk cId="0" sldId="260"/>
            <ac:spMk id="23" creationId="{2E91ED80-632C-4328-8E5C-0CAF33E77C7E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30:33.234" v="76"/>
          <ac:grpSpMkLst>
            <pc:docMk/>
            <pc:sldMk cId="0" sldId="260"/>
            <ac:grpSpMk id="25" creationId="{13A271B6-83F2-4E87-A6AD-450F042D3D0C}"/>
          </ac:grpSpMkLst>
        </pc:gr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4:07.823" v="38"/>
          <ac:graphicFrameMkLst>
            <pc:docMk/>
            <pc:sldMk cId="0" sldId="260"/>
            <ac:graphicFrameMk id="6" creationId="{CC6CBB4B-7807-A109-4D7C-CF89BF198D28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4:11.433" v="40"/>
          <ac:graphicFrameMkLst>
            <pc:docMk/>
            <pc:sldMk cId="0" sldId="260"/>
            <ac:graphicFrameMk id="8" creationId="{679415C1-D8E0-90AC-0876-AD565423AE1E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4:15.558" v="42"/>
          <ac:graphicFrameMkLst>
            <pc:docMk/>
            <pc:sldMk cId="0" sldId="260"/>
            <ac:graphicFrameMk id="10" creationId="{C7217B41-17AB-DEC1-F6A4-CC95306D66DF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4:41.449" v="44"/>
          <ac:graphicFrameMkLst>
            <pc:docMk/>
            <pc:sldMk cId="0" sldId="260"/>
            <ac:graphicFrameMk id="12" creationId="{47CD8F84-F67E-69AD-DF4C-013D19B30FF4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4:47.074" v="46"/>
          <ac:graphicFrameMkLst>
            <pc:docMk/>
            <pc:sldMk cId="0" sldId="260"/>
            <ac:graphicFrameMk id="14" creationId="{C7217B41-17AB-DEC1-F6A4-CC95306D66DF}"/>
          </ac:graphicFrameMkLst>
        </pc:graphicFrameChg>
        <pc:graphicFrameChg chg="add mod ord modGraphic">
          <ac:chgData name="Херхерян Любовь Михайловна" userId="S::lherheryan@sfedu.ru::4e2f0300-7cac-4be7-a263-6d3da919ce6d" providerId="AD" clId="Web-{627A0221-2A66-4532-9DBE-F455B2657BF5}" dt="2022-11-10T08:30:42.734" v="81"/>
          <ac:graphicFrameMkLst>
            <pc:docMk/>
            <pc:sldMk cId="0" sldId="260"/>
            <ac:graphicFrameMk id="16" creationId="{47CD8F84-F67E-69AD-DF4C-013D19B30FF4}"/>
          </ac:graphicFrameMkLst>
        </pc:graphicFrameChg>
        <pc:picChg chg="mod">
          <ac:chgData name="Херхерян Любовь Михайловна" userId="S::lherheryan@sfedu.ru::4e2f0300-7cac-4be7-a263-6d3da919ce6d" providerId="AD" clId="Web-{627A0221-2A66-4532-9DBE-F455B2657BF5}" dt="2022-11-10T08:30:33.234" v="76"/>
          <ac:picMkLst>
            <pc:docMk/>
            <pc:sldMk cId="0" sldId="260"/>
            <ac:picMk id="4" creationId="{00000000-0000-0000-0000-000000000000}"/>
          </ac:picMkLst>
        </pc:picChg>
      </pc:sldChg>
      <pc:sldChg chg="addSp modSp mod setBg">
        <pc:chgData name="Херхерян Любовь Михайловна" userId="S::lherheryan@sfedu.ru::4e2f0300-7cac-4be7-a263-6d3da919ce6d" providerId="AD" clId="Web-{627A0221-2A66-4532-9DBE-F455B2657BF5}" dt="2022-11-10T08:39:16.365" v="144" actId="20577"/>
        <pc:sldMkLst>
          <pc:docMk/>
          <pc:sldMk cId="0" sldId="261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23:29.089" v="36"/>
          <ac:spMkLst>
            <pc:docMk/>
            <pc:sldMk cId="0" sldId="261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627A0221-2A66-4532-9DBE-F455B2657BF5}" dt="2022-11-10T08:39:16.365" v="144" actId="20577"/>
          <ac:spMkLst>
            <pc:docMk/>
            <pc:sldMk cId="0" sldId="261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3:29.089" v="36"/>
          <ac:spMkLst>
            <pc:docMk/>
            <pc:sldMk cId="0" sldId="261"/>
            <ac:spMk id="8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3:29.089" v="36"/>
          <ac:spMkLst>
            <pc:docMk/>
            <pc:sldMk cId="0" sldId="261"/>
            <ac:spMk id="10" creationId="{221CC330-4259-4C32-BF8B-5FE13FFABB3A}"/>
          </ac:spMkLst>
        </pc:spChg>
      </pc:sldChg>
      <pc:sldChg chg="modSp">
        <pc:chgData name="Херхерян Любовь Михайловна" userId="S::lherheryan@sfedu.ru::4e2f0300-7cac-4be7-a263-6d3da919ce6d" providerId="AD" clId="Web-{627A0221-2A66-4532-9DBE-F455B2657BF5}" dt="2022-11-10T08:38:10.692" v="119" actId="20577"/>
        <pc:sldMkLst>
          <pc:docMk/>
          <pc:sldMk cId="0" sldId="262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8:10.692" v="119" actId="20577"/>
          <ac:spMkLst>
            <pc:docMk/>
            <pc:sldMk cId="0" sldId="262"/>
            <ac:spMk id="3" creationId="{00000000-0000-0000-0000-000000000000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627A0221-2A66-4532-9DBE-F455B2657BF5}" dt="2022-11-10T08:21:10.712" v="24"/>
        <pc:sldMkLst>
          <pc:docMk/>
          <pc:sldMk cId="0" sldId="264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21:10.712" v="24"/>
          <ac:spMkLst>
            <pc:docMk/>
            <pc:sldMk cId="0" sldId="264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1:10.712" v="24"/>
          <ac:spMkLst>
            <pc:docMk/>
            <pc:sldMk cId="0" sldId="264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01.352" v="1"/>
          <ac:spMkLst>
            <pc:docMk/>
            <pc:sldMk cId="0" sldId="264"/>
            <ac:spMk id="11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01.352" v="1"/>
          <ac:spMkLst>
            <pc:docMk/>
            <pc:sldMk cId="0" sldId="264"/>
            <ac:spMk id="19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27.102" v="11"/>
          <ac:spMkLst>
            <pc:docMk/>
            <pc:sldMk cId="0" sldId="264"/>
            <ac:spMk id="32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27.102" v="11"/>
          <ac:spMkLst>
            <pc:docMk/>
            <pc:sldMk cId="0" sldId="264"/>
            <ac:spMk id="33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47.993" v="15"/>
          <ac:spMkLst>
            <pc:docMk/>
            <pc:sldMk cId="0" sldId="264"/>
            <ac:spMk id="41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47.993" v="15"/>
          <ac:spMkLst>
            <pc:docMk/>
            <pc:sldMk cId="0" sldId="264"/>
            <ac:spMk id="42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50.712" v="17"/>
          <ac:spMkLst>
            <pc:docMk/>
            <pc:sldMk cId="0" sldId="264"/>
            <ac:spMk id="48" creationId="{AD2D45C7-2E37-44FD-AC77-116CD14B9ED9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50.712" v="17"/>
          <ac:spMkLst>
            <pc:docMk/>
            <pc:sldMk cId="0" sldId="264"/>
            <ac:spMk id="49" creationId="{1FF88480-2CF1-4C54-8CE3-2CA9CD9FF896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0:50.712" v="17"/>
          <ac:spMkLst>
            <pc:docMk/>
            <pc:sldMk cId="0" sldId="264"/>
            <ac:spMk id="50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1:10.696" v="23"/>
          <ac:spMkLst>
            <pc:docMk/>
            <pc:sldMk cId="0" sldId="264"/>
            <ac:spMk id="56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1:10.696" v="23"/>
          <ac:spMkLst>
            <pc:docMk/>
            <pc:sldMk cId="0" sldId="264"/>
            <ac:spMk id="57" creationId="{6F769419-3E73-449D-B62A-0CDEC946A679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20:01.352" v="1"/>
          <ac:grpSpMkLst>
            <pc:docMk/>
            <pc:sldMk cId="0" sldId="264"/>
            <ac:grpSpMk id="13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20:27.102" v="11"/>
          <ac:grpSpMkLst>
            <pc:docMk/>
            <pc:sldMk cId="0" sldId="264"/>
            <ac:grpSpMk id="34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20:47.993" v="15"/>
          <ac:grpSpMkLst>
            <pc:docMk/>
            <pc:sldMk cId="0" sldId="264"/>
            <ac:grpSpMk id="43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21:10.696" v="23"/>
          <ac:grpSpMkLst>
            <pc:docMk/>
            <pc:sldMk cId="0" sldId="264"/>
            <ac:grpSpMk id="58" creationId="{A6515200-42F9-488F-9895-6CDBCD1E87C8}"/>
          </ac:grpSpMkLst>
        </pc:gr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01.352" v="1"/>
          <ac:graphicFrameMkLst>
            <pc:docMk/>
            <pc:sldMk cId="0" sldId="264"/>
            <ac:graphicFrameMk id="22" creationId="{9074B1CB-4FBF-7FC9-4074-7D3E8586FFD3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08.414" v="3"/>
          <ac:graphicFrameMkLst>
            <pc:docMk/>
            <pc:sldMk cId="0" sldId="264"/>
            <ac:graphicFrameMk id="24" creationId="{D9FCED08-A090-1250-0AF7-D753679BEEDC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11.211" v="5"/>
          <ac:graphicFrameMkLst>
            <pc:docMk/>
            <pc:sldMk cId="0" sldId="264"/>
            <ac:graphicFrameMk id="26" creationId="{8A1C5FC6-4E70-EAD5-A432-219577BB65BE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16.399" v="7"/>
          <ac:graphicFrameMkLst>
            <pc:docMk/>
            <pc:sldMk cId="0" sldId="264"/>
            <ac:graphicFrameMk id="28" creationId="{4E1209DC-CDF4-DD4B-0102-08E9B5EBBF6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21.633" v="9"/>
          <ac:graphicFrameMkLst>
            <pc:docMk/>
            <pc:sldMk cId="0" sldId="264"/>
            <ac:graphicFrameMk id="30" creationId="{DD07697D-85DC-9950-E01F-873B77C99106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27.102" v="11"/>
          <ac:graphicFrameMkLst>
            <pc:docMk/>
            <pc:sldMk cId="0" sldId="264"/>
            <ac:graphicFrameMk id="37" creationId="{9074B1CB-4FBF-7FC9-4074-7D3E8586FFD3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37.368" v="13"/>
          <ac:graphicFrameMkLst>
            <pc:docMk/>
            <pc:sldMk cId="0" sldId="264"/>
            <ac:graphicFrameMk id="39" creationId="{21F2011B-DF23-341B-6FD7-630B21304F96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47.993" v="15"/>
          <ac:graphicFrameMkLst>
            <pc:docMk/>
            <pc:sldMk cId="0" sldId="264"/>
            <ac:graphicFrameMk id="46" creationId="{9074B1CB-4FBF-7FC9-4074-7D3E8586FFD3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0:55.227" v="19"/>
          <ac:graphicFrameMkLst>
            <pc:docMk/>
            <pc:sldMk cId="0" sldId="264"/>
            <ac:graphicFrameMk id="52" creationId="{D9FCED08-A090-1250-0AF7-D753679BEEDC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1:00.759" v="21"/>
          <ac:graphicFrameMkLst>
            <pc:docMk/>
            <pc:sldMk cId="0" sldId="264"/>
            <ac:graphicFrameMk id="54" creationId="{4E1209DC-CDF4-DD4B-0102-08E9B5EBBF6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1:10.696" v="23"/>
          <ac:graphicFrameMkLst>
            <pc:docMk/>
            <pc:sldMk cId="0" sldId="264"/>
            <ac:graphicFrameMk id="61" creationId="{9074B1CB-4FBF-7FC9-4074-7D3E8586FFD3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627A0221-2A66-4532-9DBE-F455B2657BF5}" dt="2022-11-10T08:21:10.712" v="24"/>
          <ac:graphicFrameMkLst>
            <pc:docMk/>
            <pc:sldMk cId="0" sldId="264"/>
            <ac:graphicFrameMk id="63" creationId="{21F2011B-DF23-341B-6FD7-630B21304F96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627A0221-2A66-4532-9DBE-F455B2657BF5}" dt="2022-11-10T08:35:53.472" v="103"/>
        <pc:sldMkLst>
          <pc:docMk/>
          <pc:sldMk cId="0" sldId="265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5:53.472" v="103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627A0221-2A66-4532-9DBE-F455B2657BF5}" dt="2022-11-10T08:35:53.472" v="103"/>
          <ac:spMkLst>
            <pc:docMk/>
            <pc:sldMk cId="0" sldId="265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35:53.472" v="103"/>
          <ac:spMkLst>
            <pc:docMk/>
            <pc:sldMk cId="0" sldId="265"/>
            <ac:spMk id="2055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35:53.456" v="102"/>
          <ac:spMkLst>
            <pc:docMk/>
            <pc:sldMk cId="0" sldId="265"/>
            <ac:spMk id="2075" creationId="{9ACA6826-032C-4799-B079-15DB2A6CBD93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35:53.472" v="103"/>
          <ac:grpSpMkLst>
            <pc:docMk/>
            <pc:sldMk cId="0" sldId="265"/>
            <ac:grpSpMk id="2057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35:48.831" v="100"/>
          <ac:grpSpMkLst>
            <pc:docMk/>
            <pc:sldMk cId="0" sldId="265"/>
            <ac:grpSpMk id="2067" creationId="{6B975FEB-EB22-4265-87DB-98C8B1A03E61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35:53.456" v="102"/>
          <ac:grpSpMkLst>
            <pc:docMk/>
            <pc:sldMk cId="0" sldId="265"/>
            <ac:grpSpMk id="2069" creationId="{DD58A807-BD0E-4B1D-A523-2F20E7FE2695}"/>
          </ac:grpSpMkLst>
        </pc:grpChg>
        <pc:grpChg chg="add">
          <ac:chgData name="Херхерян Любовь Михайловна" userId="S::lherheryan@sfedu.ru::4e2f0300-7cac-4be7-a263-6d3da919ce6d" providerId="AD" clId="Web-{627A0221-2A66-4532-9DBE-F455B2657BF5}" dt="2022-11-10T08:35:53.472" v="103"/>
          <ac:grpSpMkLst>
            <pc:docMk/>
            <pc:sldMk cId="0" sldId="265"/>
            <ac:grpSpMk id="2077" creationId="{6B975FEB-EB22-4265-87DB-98C8B1A03E61}"/>
          </ac:grpSpMkLst>
        </pc:grpChg>
        <pc:picChg chg="mod ord">
          <ac:chgData name="Херхерян Любовь Михайловна" userId="S::lherheryan@sfedu.ru::4e2f0300-7cac-4be7-a263-6d3da919ce6d" providerId="AD" clId="Web-{627A0221-2A66-4532-9DBE-F455B2657BF5}" dt="2022-11-10T08:35:53.472" v="103"/>
          <ac:picMkLst>
            <pc:docMk/>
            <pc:sldMk cId="0" sldId="265"/>
            <ac:picMk id="2050" creationId="{00000000-0000-0000-0000-000000000000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627A0221-2A66-4532-9DBE-F455B2657BF5}" dt="2022-11-10T08:28:05.170" v="61"/>
        <pc:sldMkLst>
          <pc:docMk/>
          <pc:sldMk cId="0" sldId="266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28:05.170" v="61"/>
          <ac:spMkLst>
            <pc:docMk/>
            <pc:sldMk cId="0" sldId="266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8:05.170" v="61"/>
          <ac:spMkLst>
            <pc:docMk/>
            <pc:sldMk cId="0" sldId="266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7:50.045" v="58"/>
          <ac:spMkLst>
            <pc:docMk/>
            <pc:sldMk cId="0" sldId="266"/>
            <ac:spMk id="9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7:50.045" v="58"/>
          <ac:spMkLst>
            <pc:docMk/>
            <pc:sldMk cId="0" sldId="266"/>
            <ac:spMk id="11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8:05.139" v="60"/>
          <ac:spMkLst>
            <pc:docMk/>
            <pc:sldMk cId="0" sldId="266"/>
            <ac:spMk id="20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8:05.139" v="60"/>
          <ac:spMkLst>
            <pc:docMk/>
            <pc:sldMk cId="0" sldId="266"/>
            <ac:spMk id="21" creationId="{6F769419-3E73-449D-B62A-0CDEC946A679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8:05.170" v="61"/>
          <ac:spMkLst>
            <pc:docMk/>
            <pc:sldMk cId="0" sldId="266"/>
            <ac:spMk id="25" creationId="{40BBD06B-552C-4DF7-9E19-C5617573E252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28:05.170" v="61"/>
          <ac:spMkLst>
            <pc:docMk/>
            <pc:sldMk cId="0" sldId="266"/>
            <ac:spMk id="26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27:50.045" v="58"/>
          <ac:grpSpMkLst>
            <pc:docMk/>
            <pc:sldMk cId="0" sldId="266"/>
            <ac:grpSpMk id="13" creationId="{21C33B52-966B-48AB-B150-0703D341A00A}"/>
          </ac:grpSpMkLst>
        </pc:grpChg>
        <pc:grpChg chg="add del">
          <ac:chgData name="Херхерян Любовь Михайловна" userId="S::lherheryan@sfedu.ru::4e2f0300-7cac-4be7-a263-6d3da919ce6d" providerId="AD" clId="Web-{627A0221-2A66-4532-9DBE-F455B2657BF5}" dt="2022-11-10T08:28:05.139" v="60"/>
          <ac:grpSpMkLst>
            <pc:docMk/>
            <pc:sldMk cId="0" sldId="266"/>
            <ac:grpSpMk id="22" creationId="{A6515200-42F9-488F-9895-6CDBCD1E87C8}"/>
          </ac:grpSpMkLst>
        </pc:grpChg>
        <pc:grpChg chg="add">
          <ac:chgData name="Херхерян Любовь Михайловна" userId="S::lherheryan@sfedu.ru::4e2f0300-7cac-4be7-a263-6d3da919ce6d" providerId="AD" clId="Web-{627A0221-2A66-4532-9DBE-F455B2657BF5}" dt="2022-11-10T08:28:05.170" v="61"/>
          <ac:grpSpMkLst>
            <pc:docMk/>
            <pc:sldMk cId="0" sldId="266"/>
            <ac:grpSpMk id="27" creationId="{21C33B52-966B-48AB-B150-0703D341A00A}"/>
          </ac:grpSpMkLst>
        </pc:gr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7:50.045" v="58"/>
          <ac:graphicFrameMkLst>
            <pc:docMk/>
            <pc:sldMk cId="0" sldId="266"/>
            <ac:graphicFrameMk id="5" creationId="{20AF6800-F64A-65F2-850C-3CF200F30EE0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8:05.139" v="60"/>
          <ac:graphicFrameMkLst>
            <pc:docMk/>
            <pc:sldMk cId="0" sldId="266"/>
            <ac:graphicFrameMk id="23" creationId="{8D30BB6D-77C7-C392-F8B9-09DCC491FBFD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627A0221-2A66-4532-9DBE-F455B2657BF5}" dt="2022-11-10T08:28:05.170" v="61"/>
          <ac:graphicFrameMkLst>
            <pc:docMk/>
            <pc:sldMk cId="0" sldId="266"/>
            <ac:graphicFrameMk id="28" creationId="{20AF6800-F64A-65F2-850C-3CF200F30EE0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627A0221-2A66-4532-9DBE-F455B2657BF5}" dt="2022-11-10T08:35:31.097" v="98"/>
        <pc:sldMkLst>
          <pc:docMk/>
          <pc:sldMk cId="0" sldId="267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5:31.097" v="98"/>
          <ac:spMkLst>
            <pc:docMk/>
            <pc:sldMk cId="0" sldId="267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627A0221-2A66-4532-9DBE-F455B2657BF5}" dt="2022-11-10T08:35:31.097" v="98"/>
          <ac:spMkLst>
            <pc:docMk/>
            <pc:sldMk cId="0" sldId="267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35:31.097" v="97"/>
          <ac:spMkLst>
            <pc:docMk/>
            <pc:sldMk cId="0" sldId="267"/>
            <ac:spMk id="9" creationId="{929448D9-8F1D-4CFE-93BA-E0272F0DBD6E}"/>
          </ac:spMkLst>
        </pc:spChg>
        <pc:spChg chg="add">
          <ac:chgData name="Херхерян Любовь Михайловна" userId="S::lherheryan@sfedu.ru::4e2f0300-7cac-4be7-a263-6d3da919ce6d" providerId="AD" clId="Web-{627A0221-2A66-4532-9DBE-F455B2657BF5}" dt="2022-11-10T08:35:31.097" v="98"/>
          <ac:spMkLst>
            <pc:docMk/>
            <pc:sldMk cId="0" sldId="267"/>
            <ac:spMk id="18" creationId="{9ACA6826-032C-4799-B079-15DB2A6CBD93}"/>
          </ac:spMkLst>
        </pc:spChg>
        <pc:grpChg chg="add del">
          <ac:chgData name="Херхерян Любовь Михайловна" userId="S::lherheryan@sfedu.ru::4e2f0300-7cac-4be7-a263-6d3da919ce6d" providerId="AD" clId="Web-{627A0221-2A66-4532-9DBE-F455B2657BF5}" dt="2022-11-10T08:35:31.097" v="97"/>
          <ac:grpSpMkLst>
            <pc:docMk/>
            <pc:sldMk cId="0" sldId="267"/>
            <ac:grpSpMk id="11" creationId="{94749DEA-AC6C-4834-A330-03A1796B8929}"/>
          </ac:grpSpMkLst>
        </pc:grpChg>
        <pc:grpChg chg="add">
          <ac:chgData name="Херхерян Любовь Михайловна" userId="S::lherheryan@sfedu.ru::4e2f0300-7cac-4be7-a263-6d3da919ce6d" providerId="AD" clId="Web-{627A0221-2A66-4532-9DBE-F455B2657BF5}" dt="2022-11-10T08:35:31.097" v="98"/>
          <ac:grpSpMkLst>
            <pc:docMk/>
            <pc:sldMk cId="0" sldId="267"/>
            <ac:grpSpMk id="19" creationId="{DD58A807-BD0E-4B1D-A523-2F20E7FE2695}"/>
          </ac:grpSpMkLst>
        </pc:grpChg>
        <pc:picChg chg="add mod">
          <ac:chgData name="Херхерян Любовь Михайловна" userId="S::lherheryan@sfedu.ru::4e2f0300-7cac-4be7-a263-6d3da919ce6d" providerId="AD" clId="Web-{627A0221-2A66-4532-9DBE-F455B2657BF5}" dt="2022-11-10T08:35:31.097" v="98"/>
          <ac:picMkLst>
            <pc:docMk/>
            <pc:sldMk cId="0" sldId="267"/>
            <ac:picMk id="4" creationId="{66374C32-81CD-12EA-056A-796A9C20A2AC}"/>
          </ac:picMkLst>
        </pc:picChg>
        <pc:picChg chg="del">
          <ac:chgData name="Херхерян Любовь Михайловна" userId="S::lherheryan@sfedu.ru::4e2f0300-7cac-4be7-a263-6d3da919ce6d" providerId="AD" clId="Web-{627A0221-2A66-4532-9DBE-F455B2657BF5}" dt="2022-11-10T08:34:10.080" v="91"/>
          <ac:picMkLst>
            <pc:docMk/>
            <pc:sldMk cId="0" sldId="267"/>
            <ac:picMk id="3076" creationId="{00000000-0000-0000-0000-000000000000}"/>
          </ac:picMkLst>
        </pc:picChg>
      </pc:sldChg>
      <pc:sldChg chg="addSp delSp">
        <pc:chgData name="Херхерян Любовь Михайловна" userId="S::lherheryan@sfedu.ru::4e2f0300-7cac-4be7-a263-6d3da919ce6d" providerId="AD" clId="Web-{627A0221-2A66-4532-9DBE-F455B2657BF5}" dt="2022-11-10T08:28:29.108" v="68"/>
        <pc:sldMkLst>
          <pc:docMk/>
          <pc:sldMk cId="0" sldId="268"/>
        </pc:sldMkLst>
        <pc:spChg chg="add del">
          <ac:chgData name="Херхерян Любовь Михайловна" userId="S::lherheryan@sfedu.ru::4e2f0300-7cac-4be7-a263-6d3da919ce6d" providerId="AD" clId="Web-{627A0221-2A66-4532-9DBE-F455B2657BF5}" dt="2022-11-10T08:28:29.108" v="68"/>
          <ac:spMkLst>
            <pc:docMk/>
            <pc:sldMk cId="0" sldId="268"/>
            <ac:spMk id="3" creationId="{00000000-0000-0000-0000-000000000000}"/>
          </ac:spMkLst>
        </pc:s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8:23.092" v="63"/>
          <ac:graphicFrameMkLst>
            <pc:docMk/>
            <pc:sldMk cId="0" sldId="268"/>
            <ac:graphicFrameMk id="1028" creationId="{51CC9760-325F-8C41-BA92-997C9AF91D8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8:26.529" v="65"/>
          <ac:graphicFrameMkLst>
            <pc:docMk/>
            <pc:sldMk cId="0" sldId="268"/>
            <ac:graphicFrameMk id="1030" creationId="{04B6FDD6-D522-76EF-B772-714C630CCCCB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8:29.092" v="67"/>
          <ac:graphicFrameMkLst>
            <pc:docMk/>
            <pc:sldMk cId="0" sldId="268"/>
            <ac:graphicFrameMk id="1032" creationId="{7006965C-FDD2-5035-8D8C-211F5683566E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627A0221-2A66-4532-9DBE-F455B2657BF5}" dt="2022-11-10T08:28:29.108" v="68"/>
          <ac:graphicFrameMkLst>
            <pc:docMk/>
            <pc:sldMk cId="0" sldId="268"/>
            <ac:graphicFrameMk id="1034" creationId="{7DE4F61E-D2F8-0CA4-7BC1-95CE6170252F}"/>
          </ac:graphicFrameMkLst>
        </pc:graphicFrameChg>
      </pc:sldChg>
      <pc:sldChg chg="modSp">
        <pc:chgData name="Херхерян Любовь Михайловна" userId="S::lherheryan@sfedu.ru::4e2f0300-7cac-4be7-a263-6d3da919ce6d" providerId="AD" clId="Web-{627A0221-2A66-4532-9DBE-F455B2657BF5}" dt="2022-11-10T08:33:45.674" v="90" actId="14100"/>
        <pc:sldMkLst>
          <pc:docMk/>
          <pc:sldMk cId="0" sldId="272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33:45.674" v="90" actId="14100"/>
          <ac:spMkLst>
            <pc:docMk/>
            <pc:sldMk cId="0" sldId="272"/>
            <ac:spMk id="3" creationId="{00000000-0000-0000-0000-000000000000}"/>
          </ac:spMkLst>
        </pc:spChg>
      </pc:sldChg>
      <pc:sldChg chg="addSp delSp modSp mod setBg">
        <pc:chgData name="Херхерян Любовь Михайловна" userId="S::lherheryan@sfedu.ru::4e2f0300-7cac-4be7-a263-6d3da919ce6d" providerId="AD" clId="Web-{627A0221-2A66-4532-9DBE-F455B2657BF5}" dt="2022-11-10T08:22:44.463" v="35"/>
        <pc:sldMkLst>
          <pc:docMk/>
          <pc:sldMk cId="0" sldId="273"/>
        </pc:sldMkLst>
        <pc:spChg chg="mod">
          <ac:chgData name="Херхерян Любовь Михайловна" userId="S::lherheryan@sfedu.ru::4e2f0300-7cac-4be7-a263-6d3da919ce6d" providerId="AD" clId="Web-{627A0221-2A66-4532-9DBE-F455B2657BF5}" dt="2022-11-10T08:22:44.463" v="35"/>
          <ac:spMkLst>
            <pc:docMk/>
            <pc:sldMk cId="0" sldId="273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27A0221-2A66-4532-9DBE-F455B2657BF5}" dt="2022-11-10T08:22:44.463" v="35"/>
          <ac:spMkLst>
            <pc:docMk/>
            <pc:sldMk cId="0" sldId="273"/>
            <ac:spMk id="3" creationId="{00000000-0000-0000-0000-000000000000}"/>
          </ac:spMkLst>
        </pc:sp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2:16.556" v="26"/>
          <ac:graphicFrameMkLst>
            <pc:docMk/>
            <pc:sldMk cId="0" sldId="273"/>
            <ac:graphicFrameMk id="5" creationId="{A76DACBB-A182-E34D-BEC5-9E1F6208516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2:20.916" v="28"/>
          <ac:graphicFrameMkLst>
            <pc:docMk/>
            <pc:sldMk cId="0" sldId="273"/>
            <ac:graphicFrameMk id="7" creationId="{7834DA94-4531-7D30-D7AC-65D62561DC67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2:28.916" v="30"/>
          <ac:graphicFrameMkLst>
            <pc:docMk/>
            <pc:sldMk cId="0" sldId="273"/>
            <ac:graphicFrameMk id="9" creationId="{E27F1FA5-E95D-BFD1-E1C7-B58A38E320B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2:34.369" v="32"/>
          <ac:graphicFrameMkLst>
            <pc:docMk/>
            <pc:sldMk cId="0" sldId="273"/>
            <ac:graphicFrameMk id="11" creationId="{7834DA94-4531-7D30-D7AC-65D62561DC67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627A0221-2A66-4532-9DBE-F455B2657BF5}" dt="2022-11-10T08:22:44.447" v="34"/>
          <ac:graphicFrameMkLst>
            <pc:docMk/>
            <pc:sldMk cId="0" sldId="273"/>
            <ac:graphicFrameMk id="13" creationId="{A76DACBB-A182-E34D-BEC5-9E1F6208516D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627A0221-2A66-4532-9DBE-F455B2657BF5}" dt="2022-11-10T08:22:44.463" v="35"/>
          <ac:graphicFrameMkLst>
            <pc:docMk/>
            <pc:sldMk cId="0" sldId="273"/>
            <ac:graphicFrameMk id="15" creationId="{97F4BB76-B0C9-3ED2-82FC-8C657DBED518}"/>
          </ac:graphicFrameMkLst>
        </pc:graphicFrameChg>
      </pc:sldChg>
    </pc:docChg>
  </pc:docChgLst>
  <pc:docChgLst>
    <pc:chgData name="Херхерян Любовь Михайловна" userId="S::lherheryan@sfedu.ru::4e2f0300-7cac-4be7-a263-6d3da919ce6d" providerId="AD" clId="Web-{E63BFAF6-315D-490A-8101-DD024B82A2A2}"/>
    <pc:docChg chg="modSld">
      <pc:chgData name="Херхерян Любовь Михайловна" userId="S::lherheryan@sfedu.ru::4e2f0300-7cac-4be7-a263-6d3da919ce6d" providerId="AD" clId="Web-{E63BFAF6-315D-490A-8101-DD024B82A2A2}" dt="2022-11-15T16:11:08.312" v="7" actId="14100"/>
      <pc:docMkLst>
        <pc:docMk/>
      </pc:docMkLst>
      <pc:sldChg chg="addSp delSp modSp mod setBg setClrOvrMap">
        <pc:chgData name="Херхерян Любовь Михайловна" userId="S::lherheryan@sfedu.ru::4e2f0300-7cac-4be7-a263-6d3da919ce6d" providerId="AD" clId="Web-{E63BFAF6-315D-490A-8101-DD024B82A2A2}" dt="2022-11-15T16:11:08.312" v="7" actId="14100"/>
        <pc:sldMkLst>
          <pc:docMk/>
          <pc:sldMk cId="0" sldId="310"/>
        </pc:sldMkLst>
        <pc:spChg chg="mod">
          <ac:chgData name="Херхерян Любовь Михайловна" userId="S::lherheryan@sfedu.ru::4e2f0300-7cac-4be7-a263-6d3da919ce6d" providerId="AD" clId="Web-{E63BFAF6-315D-490A-8101-DD024B82A2A2}" dt="2022-11-15T16:11:02.890" v="6" actId="20577"/>
          <ac:spMkLst>
            <pc:docMk/>
            <pc:sldMk cId="0" sldId="310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E63BFAF6-315D-490A-8101-DD024B82A2A2}" dt="2022-11-15T16:09:48.641" v="1"/>
          <ac:spMkLst>
            <pc:docMk/>
            <pc:sldMk cId="0" sldId="310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63BFAF6-315D-490A-8101-DD024B82A2A2}" dt="2022-11-15T16:09:48.641" v="1"/>
          <ac:spMkLst>
            <pc:docMk/>
            <pc:sldMk cId="0" sldId="310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E63BFAF6-315D-490A-8101-DD024B82A2A2}" dt="2022-11-15T16:10:11.640" v="2"/>
          <ac:spMkLst>
            <pc:docMk/>
            <pc:sldMk cId="0" sldId="310"/>
            <ac:spMk id="16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E63BFAF6-315D-490A-8101-DD024B82A2A2}" dt="2022-11-15T16:10:29.328" v="4"/>
          <ac:spMkLst>
            <pc:docMk/>
            <pc:sldMk cId="0" sldId="310"/>
            <ac:spMk id="17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E63BFAF6-315D-490A-8101-DD024B82A2A2}" dt="2022-11-15T16:10:11.640" v="2"/>
          <ac:spMkLst>
            <pc:docMk/>
            <pc:sldMk cId="0" sldId="310"/>
            <ac:spMk id="18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E63BFAF6-315D-490A-8101-DD024B82A2A2}" dt="2022-11-15T16:10:29.328" v="4"/>
          <ac:spMkLst>
            <pc:docMk/>
            <pc:sldMk cId="0" sldId="310"/>
            <ac:spMk id="19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E63BFAF6-315D-490A-8101-DD024B82A2A2}" dt="2022-11-15T16:10:11.640" v="2"/>
          <ac:grpSpMkLst>
            <pc:docMk/>
            <pc:sldMk cId="0" sldId="310"/>
            <ac:grpSpMk id="20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E63BFAF6-315D-490A-8101-DD024B82A2A2}" dt="2022-11-15T16:10:29.328" v="4"/>
          <ac:grpSpMkLst>
            <pc:docMk/>
            <pc:sldMk cId="0" sldId="310"/>
            <ac:grpSpMk id="21" creationId="{21C33B52-966B-48AB-B150-0703D341A00A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E63BFAF6-315D-490A-8101-DD024B82A2A2}" dt="2022-11-15T16:11:08.312" v="7" actId="14100"/>
          <ac:graphicFrameMkLst>
            <pc:docMk/>
            <pc:sldMk cId="0" sldId="310"/>
            <ac:graphicFrameMk id="12" creationId="{F2F9B10B-CA4B-3503-35AB-1A6E1E2E2DD0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E63BFAF6-315D-490A-8101-DD024B82A2A2}" dt="2022-11-15T16:09:48.641" v="1"/>
          <ac:cxnSpMkLst>
            <pc:docMk/>
            <pc:sldMk cId="0" sldId="310"/>
            <ac:cxnSpMk id="10" creationId="{2E2F21DC-5F0E-42CF-B89C-C1E25E175CB8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10D176FF-7B0F-4917-9EB2-C3C9C9A5E948}"/>
    <pc:docChg chg="modSld">
      <pc:chgData name="Херхерян Любовь Михайловна" userId="S::lherheryan@sfedu.ru::4e2f0300-7cac-4be7-a263-6d3da919ce6d" providerId="AD" clId="Web-{10D176FF-7B0F-4917-9EB2-C3C9C9A5E948}" dt="2022-11-10T13:32:08.382" v="63" actId="20577"/>
      <pc:docMkLst>
        <pc:docMk/>
      </pc:docMkLst>
      <pc:sldChg chg="modSp">
        <pc:chgData name="Херхерян Любовь Михайловна" userId="S::lherheryan@sfedu.ru::4e2f0300-7cac-4be7-a263-6d3da919ce6d" providerId="AD" clId="Web-{10D176FF-7B0F-4917-9EB2-C3C9C9A5E948}" dt="2022-11-10T13:27:52.505" v="46" actId="14100"/>
        <pc:sldMkLst>
          <pc:docMk/>
          <pc:sldMk cId="0" sldId="258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27:52.505" v="46" actId="14100"/>
          <ac:spMkLst>
            <pc:docMk/>
            <pc:sldMk cId="0" sldId="258"/>
            <ac:spMk id="3" creationId="{00000000-0000-0000-0000-000000000000}"/>
          </ac:spMkLst>
        </pc:spChg>
      </pc:sldChg>
      <pc:sldChg chg="modSp mod setBg">
        <pc:chgData name="Херхерян Любовь Михайловна" userId="S::lherheryan@sfedu.ru::4e2f0300-7cac-4be7-a263-6d3da919ce6d" providerId="AD" clId="Web-{10D176FF-7B0F-4917-9EB2-C3C9C9A5E948}" dt="2022-11-10T13:19:22.485" v="22"/>
        <pc:sldMkLst>
          <pc:docMk/>
          <pc:sldMk cId="0" sldId="260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19:22.485" v="22"/>
          <ac:spMkLst>
            <pc:docMk/>
            <pc:sldMk cId="0" sldId="260"/>
            <ac:spMk id="2" creationId="{00000000-0000-0000-0000-000000000000}"/>
          </ac:spMkLst>
        </pc:spChg>
        <pc:graphicFrameChg chg="mod ord modGraphic">
          <ac:chgData name="Херхерян Любовь Михайловна" userId="S::lherheryan@sfedu.ru::4e2f0300-7cac-4be7-a263-6d3da919ce6d" providerId="AD" clId="Web-{10D176FF-7B0F-4917-9EB2-C3C9C9A5E948}" dt="2022-11-10T13:19:22.485" v="22"/>
          <ac:graphicFrameMkLst>
            <pc:docMk/>
            <pc:sldMk cId="0" sldId="260"/>
            <ac:graphicFrameMk id="16" creationId="{47CD8F84-F67E-69AD-DF4C-013D19B30FF4}"/>
          </ac:graphicFrameMkLst>
        </pc:graphicFrameChg>
        <pc:picChg chg="mod">
          <ac:chgData name="Херхерян Любовь Михайловна" userId="S::lherheryan@sfedu.ru::4e2f0300-7cac-4be7-a263-6d3da919ce6d" providerId="AD" clId="Web-{10D176FF-7B0F-4917-9EB2-C3C9C9A5E948}" dt="2022-11-10T13:19:22.485" v="22"/>
          <ac:picMkLst>
            <pc:docMk/>
            <pc:sldMk cId="0" sldId="260"/>
            <ac:picMk id="4" creationId="{00000000-0000-0000-0000-000000000000}"/>
          </ac:picMkLst>
        </pc:picChg>
      </pc:sldChg>
      <pc:sldChg chg="addSp delSp modSp mod setBg">
        <pc:chgData name="Херхерян Любовь Михайловна" userId="S::lherheryan@sfedu.ru::4e2f0300-7cac-4be7-a263-6d3da919ce6d" providerId="AD" clId="Web-{10D176FF-7B0F-4917-9EB2-C3C9C9A5E948}" dt="2022-11-10T13:29:43.647" v="50"/>
        <pc:sldMkLst>
          <pc:docMk/>
          <pc:sldMk cId="0" sldId="266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29:43.647" v="50"/>
          <ac:spMkLst>
            <pc:docMk/>
            <pc:sldMk cId="0" sldId="266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spMkLst>
            <pc:docMk/>
            <pc:sldMk cId="0" sldId="266"/>
            <ac:spMk id="43" creationId="{58A973E8-C2D4-4C81-8ADE-C5C021A615E7}"/>
          </ac:spMkLst>
        </pc:spChg>
        <pc:sp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spMkLst>
            <pc:docMk/>
            <pc:sldMk cId="0" sldId="266"/>
            <ac:spMk id="52" creationId="{E05CABE9-5E7C-4773-BFCD-24B199FA1AE3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9:43.647" v="50"/>
          <ac:spMkLst>
            <pc:docMk/>
            <pc:sldMk cId="0" sldId="266"/>
            <ac:spMk id="57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9:43.647" v="50"/>
          <ac:spMkLst>
            <pc:docMk/>
            <pc:sldMk cId="0" sldId="266"/>
            <ac:spMk id="59" creationId="{6F769419-3E73-449D-B62A-0CDEC946A679}"/>
          </ac:spMkLst>
        </pc:spChg>
        <pc:grp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grpSpMkLst>
            <pc:docMk/>
            <pc:sldMk cId="0" sldId="266"/>
            <ac:grpSpMk id="45" creationId="{A08E251A-5371-4E82-A0F3-2CA0C15AB09C}"/>
          </ac:grpSpMkLst>
        </pc:grpChg>
        <pc:grpChg chg="add del">
          <ac:chgData name="Херхерян Любовь Михайловна" userId="S::lherheryan@sfedu.ru::4e2f0300-7cac-4be7-a263-6d3da919ce6d" providerId="AD" clId="Web-{10D176FF-7B0F-4917-9EB2-C3C9C9A5E948}" dt="2022-11-10T13:29:43.647" v="50"/>
          <ac:grpSpMkLst>
            <pc:docMk/>
            <pc:sldMk cId="0" sldId="266"/>
            <ac:grpSpMk id="61" creationId="{A6515200-42F9-488F-9895-6CDBCD1E87C8}"/>
          </ac:grpSpMkLst>
        </pc:grpChg>
        <pc:grpChg chg="add">
          <ac:chgData name="Херхерян Любовь Михайловна" userId="S::lherheryan@sfedu.ru::4e2f0300-7cac-4be7-a263-6d3da919ce6d" providerId="AD" clId="Web-{10D176FF-7B0F-4917-9EB2-C3C9C9A5E948}" dt="2022-11-10T13:29:43.647" v="50"/>
          <ac:grpSpMkLst>
            <pc:docMk/>
            <pc:sldMk cId="0" sldId="266"/>
            <ac:grpSpMk id="71" creationId="{6B975FEB-EB22-4265-87DB-98C8B1A03E61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29:43.647" v="50"/>
          <ac:graphicFrameMkLst>
            <pc:docMk/>
            <pc:sldMk cId="0" sldId="266"/>
            <ac:graphicFrameMk id="28" creationId="{20AF6800-F64A-65F2-850C-3CF200F30EE0}"/>
          </ac:graphicFrameMkLst>
        </pc:graphicFrameChg>
        <pc:cxn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cxnSpMkLst>
            <pc:docMk/>
            <pc:sldMk cId="0" sldId="266"/>
            <ac:cxnSpMk id="30" creationId="{8FD48FB1-66D8-4676-B0AA-C139A1DB78D1}"/>
          </ac:cxnSpMkLst>
        </pc:cxnChg>
        <pc:cxn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cxnSpMkLst>
            <pc:docMk/>
            <pc:sldMk cId="0" sldId="266"/>
            <ac:cxnSpMk id="31" creationId="{F033F5AE-6728-4F19-8DED-658E674B31B9}"/>
          </ac:cxnSpMkLst>
        </pc:cxnChg>
        <pc:cxn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cxnSpMkLst>
            <pc:docMk/>
            <pc:sldMk cId="0" sldId="266"/>
            <ac:cxnSpMk id="37" creationId="{82C7D74A-18BA-4709-A808-44E8815C4430}"/>
          </ac:cxnSpMkLst>
        </pc:cxnChg>
        <pc:cxn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cxnSpMkLst>
            <pc:docMk/>
            <pc:sldMk cId="0" sldId="266"/>
            <ac:cxnSpMk id="39" creationId="{B5164A3F-1561-4039-8185-AB0EEB713EA7}"/>
          </ac:cxnSpMkLst>
        </pc:cxnChg>
        <pc:cxnChg chg="del">
          <ac:chgData name="Херхерян Любовь Михайловна" userId="S::lherheryan@sfedu.ru::4e2f0300-7cac-4be7-a263-6d3da919ce6d" providerId="AD" clId="Web-{10D176FF-7B0F-4917-9EB2-C3C9C9A5E948}" dt="2022-11-10T13:29:18.600" v="49"/>
          <ac:cxnSpMkLst>
            <pc:docMk/>
            <pc:sldMk cId="0" sldId="266"/>
            <ac:cxnSpMk id="41" creationId="{2A35DB53-42BE-460E-9CA1-1294C98463CB}"/>
          </ac:cxnSpMkLst>
        </pc:cxnChg>
      </pc:sldChg>
      <pc:sldChg chg="addSp modSp mod setBg">
        <pc:chgData name="Херхерян Любовь Михайловна" userId="S::lherheryan@sfedu.ru::4e2f0300-7cac-4be7-a263-6d3da919ce6d" providerId="AD" clId="Web-{10D176FF-7B0F-4917-9EB2-C3C9C9A5E948}" dt="2022-11-10T13:15:04.014" v="13"/>
        <pc:sldMkLst>
          <pc:docMk/>
          <pc:sldMk cId="0" sldId="268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15:04.014" v="13"/>
          <ac:spMkLst>
            <pc:docMk/>
            <pc:sldMk cId="0" sldId="268"/>
            <ac:spMk id="2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10D176FF-7B0F-4917-9EB2-C3C9C9A5E948}" dt="2022-11-10T13:15:04.014" v="13"/>
          <ac:spMkLst>
            <pc:docMk/>
            <pc:sldMk cId="0" sldId="268"/>
            <ac:spMk id="1039" creationId="{B9403C7F-76AE-4587-92A2-D4E41EBE68BD}"/>
          </ac:spMkLst>
        </pc:spChg>
        <pc:grpChg chg="add">
          <ac:chgData name="Херхерян Любовь Михайловна" userId="S::lherheryan@sfedu.ru::4e2f0300-7cac-4be7-a263-6d3da919ce6d" providerId="AD" clId="Web-{10D176FF-7B0F-4917-9EB2-C3C9C9A5E948}" dt="2022-11-10T13:15:04.014" v="13"/>
          <ac:grpSpMkLst>
            <pc:docMk/>
            <pc:sldMk cId="0" sldId="268"/>
            <ac:grpSpMk id="1041" creationId="{D6C71778-3DDA-4748-AEBB-2A4B75016325}"/>
          </ac:grpSpMkLst>
        </pc:grpChg>
        <pc:graphicFrameChg chg="mod ord modGraphic">
          <ac:chgData name="Херхерян Любовь Михайловна" userId="S::lherheryan@sfedu.ru::4e2f0300-7cac-4be7-a263-6d3da919ce6d" providerId="AD" clId="Web-{10D176FF-7B0F-4917-9EB2-C3C9C9A5E948}" dt="2022-11-10T13:15:04.014" v="13"/>
          <ac:graphicFrameMkLst>
            <pc:docMk/>
            <pc:sldMk cId="0" sldId="268"/>
            <ac:graphicFrameMk id="1034" creationId="{7DE4F61E-D2F8-0CA4-7BC1-95CE6170252F}"/>
          </ac:graphicFrameMkLst>
        </pc:graphicFrameChg>
        <pc:picChg chg="mod">
          <ac:chgData name="Херхерян Любовь Михайловна" userId="S::lherheryan@sfedu.ru::4e2f0300-7cac-4be7-a263-6d3da919ce6d" providerId="AD" clId="Web-{10D176FF-7B0F-4917-9EB2-C3C9C9A5E948}" dt="2022-11-10T13:15:04.014" v="13"/>
          <ac:picMkLst>
            <pc:docMk/>
            <pc:sldMk cId="0" sldId="268"/>
            <ac:picMk id="1026" creationId="{00000000-0000-0000-0000-000000000000}"/>
          </ac:picMkLst>
        </pc:picChg>
      </pc:sldChg>
      <pc:sldChg chg="addSp delSp modSp">
        <pc:chgData name="Херхерян Любовь Михайловна" userId="S::lherheryan@sfedu.ru::4e2f0300-7cac-4be7-a263-6d3da919ce6d" providerId="AD" clId="Web-{10D176FF-7B0F-4917-9EB2-C3C9C9A5E948}" dt="2022-11-10T13:13:18.513" v="7"/>
        <pc:sldMkLst>
          <pc:docMk/>
          <pc:sldMk cId="0" sldId="275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13:18.513" v="7"/>
          <ac:spMkLst>
            <pc:docMk/>
            <pc:sldMk cId="0" sldId="275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13:18.513" v="7"/>
          <ac:spMkLst>
            <pc:docMk/>
            <pc:sldMk cId="0" sldId="275"/>
            <ac:spMk id="20" creationId="{290FE681-1E05-478A-89DC-5F7AB37CFD77}"/>
          </ac:spMkLst>
        </pc:s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13:18.513" v="7"/>
          <ac:graphicFrameMkLst>
            <pc:docMk/>
            <pc:sldMk cId="0" sldId="275"/>
            <ac:graphicFrameMk id="28" creationId="{E3032FD1-5D01-19CA-C90F-3801A5DE6894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10D176FF-7B0F-4917-9EB2-C3C9C9A5E948}" dt="2022-11-10T13:13:18.513" v="7"/>
          <ac:cxnSpMkLst>
            <pc:docMk/>
            <pc:sldMk cId="0" sldId="275"/>
            <ac:cxnSpMk id="22" creationId="{2E2F21DC-5F0E-42CF-B89C-C1E25E175CB8}"/>
          </ac:cxnSpMkLst>
        </pc:cxnChg>
      </pc:sldChg>
      <pc:sldChg chg="addSp delSp modSp">
        <pc:chgData name="Херхерян Любовь Михайловна" userId="S::lherheryan@sfedu.ru::4e2f0300-7cac-4be7-a263-6d3da919ce6d" providerId="AD" clId="Web-{10D176FF-7B0F-4917-9EB2-C3C9C9A5E948}" dt="2022-11-10T13:32:08.382" v="63" actId="20577"/>
        <pc:sldMkLst>
          <pc:docMk/>
          <pc:sldMk cId="0" sldId="276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31:48.882" v="59"/>
          <ac:spMkLst>
            <pc:docMk/>
            <pc:sldMk cId="0" sldId="276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spMkLst>
            <pc:docMk/>
            <pc:sldMk cId="0" sldId="276"/>
            <ac:spMk id="69" creationId="{991E317B-75E3-4171-A07A-B263C1D6DCA5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31:27.976" v="57"/>
          <ac:spMkLst>
            <pc:docMk/>
            <pc:sldMk cId="0" sldId="276"/>
            <ac:spMk id="8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31:27.976" v="57"/>
          <ac:spMkLst>
            <pc:docMk/>
            <pc:sldMk cId="0" sldId="276"/>
            <ac:spMk id="85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spMkLst>
            <pc:docMk/>
            <pc:sldMk cId="0" sldId="276"/>
            <ac:spMk id="93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spMkLst>
            <pc:docMk/>
            <pc:sldMk cId="0" sldId="276"/>
            <ac:spMk id="94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grpSpMkLst>
            <pc:docMk/>
            <pc:sldMk cId="0" sldId="276"/>
            <ac:grpSpMk id="73" creationId="{34C85634-D5F5-4047-8F35-F4B1F50AB1A7}"/>
          </ac:grpSpMkLst>
        </pc:grpChg>
        <pc:grp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grpSpMkLst>
            <pc:docMk/>
            <pc:sldMk cId="0" sldId="276"/>
            <ac:grpSpMk id="87" creationId="{21C33B52-966B-48AB-B150-0703D341A00A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32:08.382" v="63" actId="20577"/>
          <ac:graphicFrameMkLst>
            <pc:docMk/>
            <pc:sldMk cId="0" sldId="276"/>
            <ac:graphicFrameMk id="41" creationId="{7E8F5CFA-CF5B-B682-92CD-765E9E5D8A33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cxnSpMkLst>
            <pc:docMk/>
            <pc:sldMk cId="0" sldId="276"/>
            <ac:cxnSpMk id="59" creationId="{0512F9CB-A1A0-4043-A103-F6A4B94B695A}"/>
          </ac:cxnSpMkLst>
        </pc:cxnChg>
        <pc:cxn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cxnSpMkLst>
            <pc:docMk/>
            <pc:sldMk cId="0" sldId="276"/>
            <ac:cxnSpMk id="61" creationId="{ADBE6588-EE16-4389-857C-86A156D49E5D}"/>
          </ac:cxnSpMkLst>
        </pc:cxnChg>
        <pc:cxn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cxnSpMkLst>
            <pc:docMk/>
            <pc:sldMk cId="0" sldId="276"/>
            <ac:cxnSpMk id="63" creationId="{17FD48D2-B0A7-413D-B947-AA55AC1296D5}"/>
          </ac:cxnSpMkLst>
        </pc:cxnChg>
        <pc:cxn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cxnSpMkLst>
            <pc:docMk/>
            <pc:sldMk cId="0" sldId="276"/>
            <ac:cxnSpMk id="65" creationId="{2BE668D0-D906-4EEE-B32F-8C028624B837}"/>
          </ac:cxnSpMkLst>
        </pc:cxnChg>
        <pc:cxnChg chg="add del">
          <ac:chgData name="Херхерян Любовь Михайловна" userId="S::lherheryan@sfedu.ru::4e2f0300-7cac-4be7-a263-6d3da919ce6d" providerId="AD" clId="Web-{10D176FF-7B0F-4917-9EB2-C3C9C9A5E948}" dt="2022-11-10T13:31:48.882" v="59"/>
          <ac:cxnSpMkLst>
            <pc:docMk/>
            <pc:sldMk cId="0" sldId="276"/>
            <ac:cxnSpMk id="67" creationId="{D1DE67A3-B8F6-4CFD-A8E0-D15200F23152}"/>
          </ac:cxnSpMkLst>
        </pc:cxnChg>
      </pc:sldChg>
      <pc:sldChg chg="addSp delSp modSp">
        <pc:chgData name="Херхерян Любовь Михайловна" userId="S::lherheryan@sfedu.ru::4e2f0300-7cac-4be7-a263-6d3da919ce6d" providerId="AD" clId="Web-{10D176FF-7B0F-4917-9EB2-C3C9C9A5E948}" dt="2022-11-10T13:13:25.107" v="9" actId="14100"/>
        <pc:sldMkLst>
          <pc:docMk/>
          <pc:sldMk cId="0" sldId="277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11:12.449" v="0"/>
          <ac:spMkLst>
            <pc:docMk/>
            <pc:sldMk cId="0" sldId="277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10D176FF-7B0F-4917-9EB2-C3C9C9A5E948}" dt="2022-11-10T13:11:12.449" v="0"/>
          <ac:spMkLst>
            <pc:docMk/>
            <pc:sldMk cId="0" sldId="277"/>
            <ac:spMk id="38" creationId="{929448D9-8F1D-4CFE-93BA-E0272F0DBD6E}"/>
          </ac:spMkLst>
        </pc:spChg>
        <pc:spChg chg="add">
          <ac:chgData name="Херхерян Любовь Михайловна" userId="S::lherheryan@sfedu.ru::4e2f0300-7cac-4be7-a263-6d3da919ce6d" providerId="AD" clId="Web-{10D176FF-7B0F-4917-9EB2-C3C9C9A5E948}" dt="2022-11-10T13:11:12.449" v="0"/>
          <ac:spMkLst>
            <pc:docMk/>
            <pc:sldMk cId="0" sldId="277"/>
            <ac:spMk id="44" creationId="{B9403C7F-76AE-4587-92A2-D4E41EBE68BD}"/>
          </ac:spMkLst>
        </pc:spChg>
        <pc:grpChg chg="del">
          <ac:chgData name="Херхерян Любовь Михайловна" userId="S::lherheryan@sfedu.ru::4e2f0300-7cac-4be7-a263-6d3da919ce6d" providerId="AD" clId="Web-{10D176FF-7B0F-4917-9EB2-C3C9C9A5E948}" dt="2022-11-10T13:11:12.449" v="0"/>
          <ac:grpSpMkLst>
            <pc:docMk/>
            <pc:sldMk cId="0" sldId="277"/>
            <ac:grpSpMk id="39" creationId="{94749DEA-AC6C-4834-A330-03A1796B8929}"/>
          </ac:grpSpMkLst>
        </pc:grpChg>
        <pc:grpChg chg="add">
          <ac:chgData name="Херхерян Любовь Михайловна" userId="S::lherheryan@sfedu.ru::4e2f0300-7cac-4be7-a263-6d3da919ce6d" providerId="AD" clId="Web-{10D176FF-7B0F-4917-9EB2-C3C9C9A5E948}" dt="2022-11-10T13:11:12.449" v="0"/>
          <ac:grpSpMkLst>
            <pc:docMk/>
            <pc:sldMk cId="0" sldId="277"/>
            <ac:grpSpMk id="46" creationId="{D6C71778-3DDA-4748-AEBB-2A4B75016325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13:25.107" v="9" actId="14100"/>
          <ac:graphicFrameMkLst>
            <pc:docMk/>
            <pc:sldMk cId="0" sldId="277"/>
            <ac:graphicFrameMk id="21" creationId="{EED133CB-5D52-5E8E-5F74-777E257F6DBA}"/>
          </ac:graphicFrameMkLst>
        </pc:graphicFrameChg>
        <pc:picChg chg="mod">
          <ac:chgData name="Херхерян Любовь Михайловна" userId="S::lherheryan@sfedu.ru::4e2f0300-7cac-4be7-a263-6d3da919ce6d" providerId="AD" clId="Web-{10D176FF-7B0F-4917-9EB2-C3C9C9A5E948}" dt="2022-11-10T13:11:12.449" v="0"/>
          <ac:picMkLst>
            <pc:docMk/>
            <pc:sldMk cId="0" sldId="277"/>
            <ac:picMk id="6" creationId="{80DDAD48-AD9A-0371-C1C8-19182E2B2F8C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10D176FF-7B0F-4917-9EB2-C3C9C9A5E948}" dt="2022-11-10T13:22:39.221" v="28"/>
        <pc:sldMkLst>
          <pc:docMk/>
          <pc:sldMk cId="0" sldId="280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22:39.221" v="28"/>
          <ac:spMkLst>
            <pc:docMk/>
            <pc:sldMk cId="0" sldId="280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10D176FF-7B0F-4917-9EB2-C3C9C9A5E948}" dt="2022-11-10T13:20:35.423" v="23"/>
          <ac:spMkLst>
            <pc:docMk/>
            <pc:sldMk cId="0" sldId="280"/>
            <ac:spMk id="57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1:36.533" v="24"/>
          <ac:spMkLst>
            <pc:docMk/>
            <pc:sldMk cId="0" sldId="280"/>
            <ac:spMk id="66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1:36.533" v="24"/>
          <ac:spMkLst>
            <pc:docMk/>
            <pc:sldMk cId="0" sldId="280"/>
            <ac:spMk id="68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39.221" v="28"/>
          <ac:spMkLst>
            <pc:docMk/>
            <pc:sldMk cId="0" sldId="280"/>
            <ac:spMk id="7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39.221" v="28"/>
          <ac:spMkLst>
            <pc:docMk/>
            <pc:sldMk cId="0" sldId="280"/>
            <ac:spMk id="75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39.221" v="28"/>
          <ac:spMkLst>
            <pc:docMk/>
            <pc:sldMk cId="0" sldId="280"/>
            <ac:spMk id="77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39.221" v="28"/>
          <ac:spMkLst>
            <pc:docMk/>
            <pc:sldMk cId="0" sldId="280"/>
            <ac:spMk id="78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10.377" v="26"/>
          <ac:spMkLst>
            <pc:docMk/>
            <pc:sldMk cId="0" sldId="280"/>
            <ac:spMk id="80" creationId="{44C5530E-85F5-4469-A5C9-54B113C11236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2:10.377" v="26"/>
          <ac:spMkLst>
            <pc:docMk/>
            <pc:sldMk cId="0" sldId="280"/>
            <ac:spMk id="82" creationId="{A9CEB52D-0D40-45E3-94F9-CDB2083A9351}"/>
          </ac:spMkLst>
        </pc:spChg>
        <pc:grpChg chg="add del">
          <ac:chgData name="Херхерян Любовь Михайловна" userId="S::lherheryan@sfedu.ru::4e2f0300-7cac-4be7-a263-6d3da919ce6d" providerId="AD" clId="Web-{10D176FF-7B0F-4917-9EB2-C3C9C9A5E948}" dt="2022-11-10T13:22:39.221" v="28"/>
          <ac:grpSpMkLst>
            <pc:docMk/>
            <pc:sldMk cId="0" sldId="280"/>
            <ac:grpSpMk id="79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10D176FF-7B0F-4917-9EB2-C3C9C9A5E948}" dt="2022-11-10T13:22:10.377" v="26"/>
          <ac:grpSpMkLst>
            <pc:docMk/>
            <pc:sldMk cId="0" sldId="280"/>
            <ac:grpSpMk id="84" creationId="{0F7EB202-DE79-4E39-BCF0-D9855DA1738F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22:39.221" v="28"/>
          <ac:graphicFrameMkLst>
            <pc:docMk/>
            <pc:sldMk cId="0" sldId="280"/>
            <ac:graphicFrameMk id="61" creationId="{D31F0D52-F66F-5708-E07D-8E9A52B33DCC}"/>
          </ac:graphicFrameMkLst>
        </pc:graphicFrameChg>
        <pc:cxnChg chg="del">
          <ac:chgData name="Херхерян Любовь Михайловна" userId="S::lherheryan@sfedu.ru::4e2f0300-7cac-4be7-a263-6d3da919ce6d" providerId="AD" clId="Web-{10D176FF-7B0F-4917-9EB2-C3C9C9A5E948}" dt="2022-11-10T13:20:35.423" v="23"/>
          <ac:cxnSpMkLst>
            <pc:docMk/>
            <pc:sldMk cId="0" sldId="280"/>
            <ac:cxnSpMk id="59" creationId="{2E2F21DC-5F0E-42CF-B89C-C1E25E175CB8}"/>
          </ac:cxnSpMkLst>
        </pc:cxnChg>
      </pc:sldChg>
      <pc:sldChg chg="addSp delSp modSp mod setBg setClrOvrMap">
        <pc:chgData name="Херхерян Любовь Михайловна" userId="S::lherheryan@sfedu.ru::4e2f0300-7cac-4be7-a263-6d3da919ce6d" providerId="AD" clId="Web-{10D176FF-7B0F-4917-9EB2-C3C9C9A5E948}" dt="2022-11-10T13:26:33.239" v="42"/>
        <pc:sldMkLst>
          <pc:docMk/>
          <pc:sldMk cId="0" sldId="281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26:33.239" v="42"/>
          <ac:spMkLst>
            <pc:docMk/>
            <pc:sldMk cId="0" sldId="281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6:33.239" v="42"/>
          <ac:spMkLst>
            <pc:docMk/>
            <pc:sldMk cId="0" sldId="281"/>
            <ac:spMk id="15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6:33.239" v="42"/>
          <ac:spMkLst>
            <pc:docMk/>
            <pc:sldMk cId="0" sldId="281"/>
            <ac:spMk id="24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10D176FF-7B0F-4917-9EB2-C3C9C9A5E948}" dt="2022-11-10T13:26:33.239" v="42"/>
          <ac:spMkLst>
            <pc:docMk/>
            <pc:sldMk cId="0" sldId="281"/>
            <ac:spMk id="26" creationId="{6F769419-3E73-449D-B62A-0CDEC946A679}"/>
          </ac:spMkLst>
        </pc:spChg>
        <pc:grpChg chg="add del">
          <ac:chgData name="Херхерян Любовь Михайловна" userId="S::lherheryan@sfedu.ru::4e2f0300-7cac-4be7-a263-6d3da919ce6d" providerId="AD" clId="Web-{10D176FF-7B0F-4917-9EB2-C3C9C9A5E948}" dt="2022-11-10T13:26:33.239" v="42"/>
          <ac:grpSpMkLst>
            <pc:docMk/>
            <pc:sldMk cId="0" sldId="281"/>
            <ac:grpSpMk id="28" creationId="{A6515200-42F9-488F-9895-6CDBCD1E87C8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26:33.239" v="42"/>
          <ac:graphicFrameMkLst>
            <pc:docMk/>
            <pc:sldMk cId="0" sldId="281"/>
            <ac:graphicFrameMk id="19" creationId="{93524681-7E96-154F-5792-5AA3A63279A8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10D176FF-7B0F-4917-9EB2-C3C9C9A5E948}" dt="2022-11-10T13:26:33.239" v="42"/>
          <ac:cxnSpMkLst>
            <pc:docMk/>
            <pc:sldMk cId="0" sldId="281"/>
            <ac:cxnSpMk id="17" creationId="{2E2F21DC-5F0E-42CF-B89C-C1E25E175CB8}"/>
          </ac:cxnSpMkLst>
        </pc:cxnChg>
      </pc:sldChg>
      <pc:sldChg chg="delSp modSp">
        <pc:chgData name="Херхерян Любовь Михайловна" userId="S::lherheryan@sfedu.ru::4e2f0300-7cac-4be7-a263-6d3da919ce6d" providerId="AD" clId="Web-{10D176FF-7B0F-4917-9EB2-C3C9C9A5E948}" dt="2022-11-10T13:24:05.644" v="30" actId="14100"/>
        <pc:sldMkLst>
          <pc:docMk/>
          <pc:sldMk cId="0" sldId="282"/>
        </pc:sldMkLst>
        <pc:spChg chg="mod">
          <ac:chgData name="Херхерян Любовь Михайловна" userId="S::lherheryan@sfedu.ru::4e2f0300-7cac-4be7-a263-6d3da919ce6d" providerId="AD" clId="Web-{10D176FF-7B0F-4917-9EB2-C3C9C9A5E948}" dt="2022-11-10T13:24:05.644" v="30" actId="14100"/>
          <ac:spMkLst>
            <pc:docMk/>
            <pc:sldMk cId="0" sldId="282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10D176FF-7B0F-4917-9EB2-C3C9C9A5E948}" dt="2022-11-10T13:23:26.550" v="29"/>
          <ac:spMkLst>
            <pc:docMk/>
            <pc:sldMk cId="0" sldId="282"/>
            <ac:spMk id="27" creationId="{290FE681-1E05-478A-89DC-5F7AB37CFD77}"/>
          </ac:spMkLst>
        </pc:spChg>
        <pc:graphicFrameChg chg="mod modGraphic">
          <ac:chgData name="Херхерян Любовь Михайловна" userId="S::lherheryan@sfedu.ru::4e2f0300-7cac-4be7-a263-6d3da919ce6d" providerId="AD" clId="Web-{10D176FF-7B0F-4917-9EB2-C3C9C9A5E948}" dt="2022-11-10T13:23:26.550" v="29"/>
          <ac:graphicFrameMkLst>
            <pc:docMk/>
            <pc:sldMk cId="0" sldId="282"/>
            <ac:graphicFrameMk id="29" creationId="{725F9C57-D287-283B-5F3F-A3514135066D}"/>
          </ac:graphicFrameMkLst>
        </pc:graphicFrameChg>
        <pc:cxnChg chg="del">
          <ac:chgData name="Херхерян Любовь Михайловна" userId="S::lherheryan@sfedu.ru::4e2f0300-7cac-4be7-a263-6d3da919ce6d" providerId="AD" clId="Web-{10D176FF-7B0F-4917-9EB2-C3C9C9A5E948}" dt="2022-11-10T13:23:26.550" v="29"/>
          <ac:cxnSpMkLst>
            <pc:docMk/>
            <pc:sldMk cId="0" sldId="282"/>
            <ac:cxnSpMk id="28" creationId="{2E2F21DC-5F0E-42CF-B89C-C1E25E175CB8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170CB109-A2E9-4CE3-B4E7-1FD197EC1352}"/>
    <pc:docChg chg="modSld">
      <pc:chgData name="Херхерян Любовь Михайловна" userId="S::lherheryan@sfedu.ru::4e2f0300-7cac-4be7-a263-6d3da919ce6d" providerId="AD" clId="Web-{170CB109-A2E9-4CE3-B4E7-1FD197EC1352}" dt="2022-11-12T14:42:34.905" v="141" actId="14100"/>
      <pc:docMkLst>
        <pc:docMk/>
      </pc:docMkLst>
      <pc:sldChg chg="addSp delSp modSp mod setBg setClrOvrMap">
        <pc:chgData name="Херхерян Любовь Михайловна" userId="S::lherheryan@sfedu.ru::4e2f0300-7cac-4be7-a263-6d3da919ce6d" providerId="AD" clId="Web-{170CB109-A2E9-4CE3-B4E7-1FD197EC1352}" dt="2022-11-12T14:34:16.282" v="99" actId="20577"/>
        <pc:sldMkLst>
          <pc:docMk/>
          <pc:sldMk cId="1967961720" sldId="291"/>
        </pc:sldMkLst>
        <pc:spChg chg="mod">
          <ac:chgData name="Херхерян Любовь Михайловна" userId="S::lherheryan@sfedu.ru::4e2f0300-7cac-4be7-a263-6d3da919ce6d" providerId="AD" clId="Web-{170CB109-A2E9-4CE3-B4E7-1FD197EC1352}" dt="2022-11-12T14:31:13.910" v="47"/>
          <ac:spMkLst>
            <pc:docMk/>
            <pc:sldMk cId="1967961720" sldId="291"/>
            <ac:spMk id="2" creationId="{55951657-0042-1CB4-45A7-B4CA87DCCCE5}"/>
          </ac:spMkLst>
        </pc:spChg>
        <pc:spChg chg="del mod">
          <ac:chgData name="Херхерян Любовь Михайловна" userId="S::lherheryan@sfedu.ru::4e2f0300-7cac-4be7-a263-6d3da919ce6d" providerId="AD" clId="Web-{170CB109-A2E9-4CE3-B4E7-1FD197EC1352}" dt="2022-11-12T14:31:13.910" v="47"/>
          <ac:spMkLst>
            <pc:docMk/>
            <pc:sldMk cId="1967961720" sldId="291"/>
            <ac:spMk id="3" creationId="{7C3EB376-D1ED-3418-E14B-6D4F755343A6}"/>
          </ac:spMkLst>
        </pc:spChg>
        <pc:spChg chg="del">
          <ac:chgData name="Херхерян Любовь Михайловна" userId="S::lherheryan@sfedu.ru::4e2f0300-7cac-4be7-a263-6d3da919ce6d" providerId="AD" clId="Web-{170CB109-A2E9-4CE3-B4E7-1FD197EC1352}" dt="2022-11-12T14:22:44.198" v="26"/>
          <ac:spMkLst>
            <pc:docMk/>
            <pc:sldMk cId="1967961720" sldId="291"/>
            <ac:spMk id="37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3:01.292" v="28"/>
          <ac:spMkLst>
            <pc:docMk/>
            <pc:sldMk cId="1967961720" sldId="291"/>
            <ac:spMk id="44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1:13.910" v="47"/>
          <ac:spMkLst>
            <pc:docMk/>
            <pc:sldMk cId="1967961720" sldId="291"/>
            <ac:spMk id="56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2:13.393" v="60"/>
          <ac:spMkLst>
            <pc:docMk/>
            <pc:sldMk cId="1967961720" sldId="291"/>
            <ac:spMk id="64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2:13.393" v="60"/>
          <ac:spMkLst>
            <pc:docMk/>
            <pc:sldMk cId="1967961720" sldId="291"/>
            <ac:spMk id="66" creationId="{E4CBBC1E-991D-4CF9-BCA5-AB1496871411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32:13.393" v="60"/>
          <ac:spMkLst>
            <pc:docMk/>
            <pc:sldMk cId="1967961720" sldId="291"/>
            <ac:spMk id="71" creationId="{D2600CBB-0CF8-4237-8491-B7864363D2AE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32:13.393" v="60"/>
          <ac:spMkLst>
            <pc:docMk/>
            <pc:sldMk cId="1967961720" sldId="291"/>
            <ac:spMk id="73" creationId="{E4CBBC1E-991D-4CF9-BCA5-AB1496871411}"/>
          </ac:spMkLst>
        </pc:spChg>
        <pc:grpChg chg="del">
          <ac:chgData name="Херхерян Любовь Михайловна" userId="S::lherheryan@sfedu.ru::4e2f0300-7cac-4be7-a263-6d3da919ce6d" providerId="AD" clId="Web-{170CB109-A2E9-4CE3-B4E7-1FD197EC1352}" dt="2022-11-12T14:22:44.198" v="26"/>
          <ac:grpSpMkLst>
            <pc:docMk/>
            <pc:sldMk cId="1967961720" sldId="291"/>
            <ac:grpSpMk id="38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170CB109-A2E9-4CE3-B4E7-1FD197EC1352}" dt="2022-11-12T14:23:01.292" v="28"/>
          <ac:grpSpMkLst>
            <pc:docMk/>
            <pc:sldMk cId="1967961720" sldId="291"/>
            <ac:grpSpMk id="46" creationId="{D6C71778-3DDA-4748-AEBB-2A4B75016325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170CB109-A2E9-4CE3-B4E7-1FD197EC1352}" dt="2022-11-12T14:34:16.282" v="99" actId="20577"/>
          <ac:graphicFrameMkLst>
            <pc:docMk/>
            <pc:sldMk cId="1967961720" sldId="291"/>
            <ac:graphicFrameMk id="60" creationId="{6321F5F9-DD95-3ECA-421F-1D1ED8961FF7}"/>
          </ac:graphicFrameMkLst>
        </pc:graphicFrameChg>
        <pc:picChg chg="del mod ord">
          <ac:chgData name="Херхерян Любовь Михайловна" userId="S::lherheryan@sfedu.ru::4e2f0300-7cac-4be7-a263-6d3da919ce6d" providerId="AD" clId="Web-{170CB109-A2E9-4CE3-B4E7-1FD197EC1352}" dt="2022-11-12T14:22:53.854" v="27"/>
          <ac:picMkLst>
            <pc:docMk/>
            <pc:sldMk cId="1967961720" sldId="291"/>
            <ac:picMk id="5" creationId="{D7ED4437-52F4-5EBD-6EFD-1344345123B5}"/>
          </ac:picMkLst>
        </pc:picChg>
        <pc:cxnChg chg="add del">
          <ac:chgData name="Херхерян Любовь Михайловна" userId="S::lherheryan@sfedu.ru::4e2f0300-7cac-4be7-a263-6d3da919ce6d" providerId="AD" clId="Web-{170CB109-A2E9-4CE3-B4E7-1FD197EC1352}" dt="2022-11-12T14:31:13.910" v="47"/>
          <ac:cxnSpMkLst>
            <pc:docMk/>
            <pc:sldMk cId="1967961720" sldId="291"/>
            <ac:cxnSpMk id="58" creationId="{2E2F21DC-5F0E-42CF-B89C-C1E25E175CB8}"/>
          </ac:cxnSpMkLst>
        </pc:cxnChg>
      </pc:sldChg>
      <pc:sldChg chg="addSp delSp modSp mod setBg setClrOvrMap">
        <pc:chgData name="Херхерян Любовь Михайловна" userId="S::lherheryan@sfedu.ru::4e2f0300-7cac-4be7-a263-6d3da919ce6d" providerId="AD" clId="Web-{170CB109-A2E9-4CE3-B4E7-1FD197EC1352}" dt="2022-11-12T14:29:33.552" v="38"/>
        <pc:sldMkLst>
          <pc:docMk/>
          <pc:sldMk cId="0" sldId="293"/>
        </pc:sldMkLst>
        <pc:spChg chg="mod">
          <ac:chgData name="Херхерян Любовь Михайловна" userId="S::lherheryan@sfedu.ru::4e2f0300-7cac-4be7-a263-6d3da919ce6d" providerId="AD" clId="Web-{170CB109-A2E9-4CE3-B4E7-1FD197EC1352}" dt="2022-11-12T14:28:24.568" v="36"/>
          <ac:spMkLst>
            <pc:docMk/>
            <pc:sldMk cId="0" sldId="293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170CB109-A2E9-4CE3-B4E7-1FD197EC1352}" dt="2022-11-12T14:21:45.839" v="25"/>
          <ac:spMkLst>
            <pc:docMk/>
            <pc:sldMk cId="0" sldId="293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8:17.615" v="35"/>
          <ac:spMkLst>
            <pc:docMk/>
            <pc:sldMk cId="0" sldId="293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8:17.615" v="35"/>
          <ac:spMkLst>
            <pc:docMk/>
            <pc:sldMk cId="0" sldId="293"/>
            <ac:spMk id="1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8:24.568" v="36"/>
          <ac:spMkLst>
            <pc:docMk/>
            <pc:sldMk cId="0" sldId="293"/>
            <ac:spMk id="17" creationId="{124D9F5B-C72B-41EE-97C2-D3600B62717D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28:24.568" v="36"/>
          <ac:spMkLst>
            <pc:docMk/>
            <pc:sldMk cId="0" sldId="293"/>
            <ac:spMk id="29" creationId="{D2600CBB-0CF8-4237-8491-B7864363D2AE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28:24.568" v="36"/>
          <ac:spMkLst>
            <pc:docMk/>
            <pc:sldMk cId="0" sldId="293"/>
            <ac:spMk id="31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170CB109-A2E9-4CE3-B4E7-1FD197EC1352}" dt="2022-11-12T14:28:24.568" v="36"/>
          <ac:grpSpMkLst>
            <pc:docMk/>
            <pc:sldMk cId="0" sldId="293"/>
            <ac:grpSpMk id="19" creationId="{0180A64C-1862-4B1B-8953-FA96DEE4C44F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170CB109-A2E9-4CE3-B4E7-1FD197EC1352}" dt="2022-11-12T14:29:33.552" v="38"/>
          <ac:graphicFrameMkLst>
            <pc:docMk/>
            <pc:sldMk cId="0" sldId="293"/>
            <ac:graphicFrameMk id="12" creationId="{709B9650-2196-63EE-3014-1ABBF5359864}"/>
          </ac:graphicFrameMkLst>
        </pc:graphicFrameChg>
      </pc:sldChg>
      <pc:sldChg chg="addSp delSp modSp mod setBg setClrOvrMap">
        <pc:chgData name="Херхерян Любовь Михайловна" userId="S::lherheryan@sfedu.ru::4e2f0300-7cac-4be7-a263-6d3da919ce6d" providerId="AD" clId="Web-{170CB109-A2E9-4CE3-B4E7-1FD197EC1352}" dt="2022-11-12T14:42:34.905" v="141" actId="14100"/>
        <pc:sldMkLst>
          <pc:docMk/>
          <pc:sldMk cId="0" sldId="295"/>
        </pc:sldMkLst>
        <pc:spChg chg="mod">
          <ac:chgData name="Херхерян Любовь Михайловна" userId="S::lherheryan@sfedu.ru::4e2f0300-7cac-4be7-a263-6d3da919ce6d" providerId="AD" clId="Web-{170CB109-A2E9-4CE3-B4E7-1FD197EC1352}" dt="2022-11-12T14:42:34.905" v="141" actId="14100"/>
          <ac:spMkLst>
            <pc:docMk/>
            <pc:sldMk cId="0" sldId="295"/>
            <ac:spMk id="2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170CB109-A2E9-4CE3-B4E7-1FD197EC1352}" dt="2022-11-12T14:19:14.965" v="1"/>
          <ac:spMkLst>
            <pc:docMk/>
            <pc:sldMk cId="0" sldId="295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49.668" v="9"/>
          <ac:spMkLst>
            <pc:docMk/>
            <pc:sldMk cId="0" sldId="295"/>
            <ac:spMk id="7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49.668" v="9"/>
          <ac:spMkLst>
            <pc:docMk/>
            <pc:sldMk cId="0" sldId="295"/>
            <ac:spMk id="8" creationId="{A3CF6F3D-089E-4C46-A15D-27A0B525A28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31.106" v="3"/>
          <ac:spMkLst>
            <pc:docMk/>
            <pc:sldMk cId="0" sldId="295"/>
            <ac:spMk id="10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31.106" v="3"/>
          <ac:spMkLst>
            <pc:docMk/>
            <pc:sldMk cId="0" sldId="295"/>
            <ac:spMk id="12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37.105" v="5"/>
          <ac:spMkLst>
            <pc:docMk/>
            <pc:sldMk cId="0" sldId="295"/>
            <ac:spMk id="21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19:37.105" v="5"/>
          <ac:spMkLst>
            <pc:docMk/>
            <pc:sldMk cId="0" sldId="295"/>
            <ac:spMk id="22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6:29.910" v="101"/>
          <ac:spMkLst>
            <pc:docMk/>
            <pc:sldMk cId="0" sldId="295"/>
            <ac:spMk id="2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6:29.910" v="101"/>
          <ac:spMkLst>
            <pc:docMk/>
            <pc:sldMk cId="0" sldId="295"/>
            <ac:spMk id="24" creationId="{E4CBBC1E-991D-4CF9-BCA5-AB1496871411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36:29.910" v="101"/>
          <ac:spMkLst>
            <pc:docMk/>
            <pc:sldMk cId="0" sldId="295"/>
            <ac:spMk id="29" creationId="{D2600CBB-0CF8-4237-8491-B7864363D2AE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36:29.910" v="101"/>
          <ac:spMkLst>
            <pc:docMk/>
            <pc:sldMk cId="0" sldId="295"/>
            <ac:spMk id="31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170CB109-A2E9-4CE3-B4E7-1FD197EC1352}" dt="2022-11-12T14:19:49.668" v="9"/>
          <ac:grpSpMkLst>
            <pc:docMk/>
            <pc:sldMk cId="0" sldId="295"/>
            <ac:grpSpMk id="9" creationId="{D5DE9D45-335A-43DE-A422-9B6120B513E5}"/>
          </ac:grpSpMkLst>
        </pc:grpChg>
        <pc:grpChg chg="add del">
          <ac:chgData name="Херхерян Любовь Михайловна" userId="S::lherheryan@sfedu.ru::4e2f0300-7cac-4be7-a263-6d3da919ce6d" providerId="AD" clId="Web-{170CB109-A2E9-4CE3-B4E7-1FD197EC1352}" dt="2022-11-12T14:19:31.106" v="3"/>
          <ac:grpSpMkLst>
            <pc:docMk/>
            <pc:sldMk cId="0" sldId="295"/>
            <ac:grpSpMk id="14" creationId="{21C33B52-966B-48AB-B150-0703D341A00A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170CB109-A2E9-4CE3-B4E7-1FD197EC1352}" dt="2022-11-12T14:36:36.253" v="102" actId="14100"/>
          <ac:graphicFrameMkLst>
            <pc:docMk/>
            <pc:sldMk cId="0" sldId="295"/>
            <ac:graphicFrameMk id="5" creationId="{E51F62F4-C290-6245-77F7-2D49AB3F04EE}"/>
          </ac:graphicFrameMkLst>
        </pc:graphicFrameChg>
      </pc:sldChg>
      <pc:sldChg chg="addSp modSp mod setBg">
        <pc:chgData name="Херхерян Любовь Михайловна" userId="S::lherheryan@sfedu.ru::4e2f0300-7cac-4be7-a263-6d3da919ce6d" providerId="AD" clId="Web-{170CB109-A2E9-4CE3-B4E7-1FD197EC1352}" dt="2022-11-12T14:27:34.085" v="34" actId="20577"/>
        <pc:sldMkLst>
          <pc:docMk/>
          <pc:sldMk cId="0" sldId="297"/>
        </pc:sldMkLst>
        <pc:spChg chg="mod">
          <ac:chgData name="Херхерян Любовь Михайловна" userId="S::lherheryan@sfedu.ru::4e2f0300-7cac-4be7-a263-6d3da919ce6d" providerId="AD" clId="Web-{170CB109-A2E9-4CE3-B4E7-1FD197EC1352}" dt="2022-11-12T14:27:28.397" v="33" actId="20577"/>
          <ac:spMkLst>
            <pc:docMk/>
            <pc:sldMk cId="0" sldId="297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170CB109-A2E9-4CE3-B4E7-1FD197EC1352}" dt="2022-11-12T14:27:34.085" v="34" actId="20577"/>
          <ac:spMkLst>
            <pc:docMk/>
            <pc:sldMk cId="0" sldId="297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20:18.245" v="11"/>
          <ac:spMkLst>
            <pc:docMk/>
            <pc:sldMk cId="0" sldId="297"/>
            <ac:spMk id="8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170CB109-A2E9-4CE3-B4E7-1FD197EC1352}" dt="2022-11-12T14:20:18.245" v="11"/>
          <ac:spMkLst>
            <pc:docMk/>
            <pc:sldMk cId="0" sldId="297"/>
            <ac:spMk id="10" creationId="{221CC330-4259-4C32-BF8B-5FE13FFABB3A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170CB109-A2E9-4CE3-B4E7-1FD197EC1352}" dt="2022-11-12T14:41:18.015" v="135" actId="20577"/>
        <pc:sldMkLst>
          <pc:docMk/>
          <pc:sldMk cId="0" sldId="298"/>
        </pc:sldMkLst>
        <pc:spChg chg="mod">
          <ac:chgData name="Херхерян Любовь Михайловна" userId="S::lherheryan@sfedu.ru::4e2f0300-7cac-4be7-a263-6d3da919ce6d" providerId="AD" clId="Web-{170CB109-A2E9-4CE3-B4E7-1FD197EC1352}" dt="2022-11-12T14:41:18.015" v="135" actId="20577"/>
          <ac:spMkLst>
            <pc:docMk/>
            <pc:sldMk cId="0" sldId="298"/>
            <ac:spMk id="2" creationId="{00000000-0000-0000-0000-000000000000}"/>
          </ac:spMkLst>
        </pc:spChg>
        <pc:spChg chg="del mod">
          <ac:chgData name="Херхерян Любовь Михайловна" userId="S::lherheryan@sfedu.ru::4e2f0300-7cac-4be7-a263-6d3da919ce6d" providerId="AD" clId="Web-{170CB109-A2E9-4CE3-B4E7-1FD197EC1352}" dt="2022-11-12T14:24:35.775" v="30"/>
          <ac:spMkLst>
            <pc:docMk/>
            <pc:sldMk cId="0" sldId="298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6:01.820" v="31"/>
          <ac:spMkLst>
            <pc:docMk/>
            <pc:sldMk cId="0" sldId="298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spMkLst>
            <pc:docMk/>
            <pc:sldMk cId="0" sldId="298"/>
            <ac:spMk id="27" creationId="{ED2D7C63-562A-41C7-892E-0C73F5D59870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40:10.110" v="127"/>
          <ac:spMkLst>
            <pc:docMk/>
            <pc:sldMk cId="0" sldId="298"/>
            <ac:spMk id="39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40:10.110" v="127"/>
          <ac:spMkLst>
            <pc:docMk/>
            <pc:sldMk cId="0" sldId="298"/>
            <ac:spMk id="41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8:49.377" v="106"/>
          <ac:spMkLst>
            <pc:docMk/>
            <pc:sldMk cId="0" sldId="298"/>
            <ac:spMk id="4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8:49.377" v="106"/>
          <ac:spMkLst>
            <pc:docMk/>
            <pc:sldMk cId="0" sldId="298"/>
            <ac:spMk id="44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7:23.550" v="104"/>
          <ac:spMkLst>
            <pc:docMk/>
            <pc:sldMk cId="0" sldId="298"/>
            <ac:spMk id="46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170CB109-A2E9-4CE3-B4E7-1FD197EC1352}" dt="2022-11-12T14:37:23.550" v="104"/>
          <ac:spMkLst>
            <pc:docMk/>
            <pc:sldMk cId="0" sldId="298"/>
            <ac:spMk id="48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grpSpMkLst>
            <pc:docMk/>
            <pc:sldMk cId="0" sldId="298"/>
            <ac:grpSpMk id="29" creationId="{6DF25E23-BE15-4E36-A700-59F0CE8C54A8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170CB109-A2E9-4CE3-B4E7-1FD197EC1352}" dt="2022-11-12T14:41:00.281" v="131" actId="20577"/>
          <ac:graphicFrameMkLst>
            <pc:docMk/>
            <pc:sldMk cId="0" sldId="298"/>
            <ac:graphicFrameMk id="12" creationId="{6FA8F2A6-D77C-B710-8C9A-CEB7D39100CD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170CB109-A2E9-4CE3-B4E7-1FD197EC1352}" dt="2022-11-12T14:26:01.820" v="31"/>
          <ac:cxnSpMkLst>
            <pc:docMk/>
            <pc:sldMk cId="0" sldId="298"/>
            <ac:cxnSpMk id="10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cxnSpMkLst>
            <pc:docMk/>
            <pc:sldMk cId="0" sldId="298"/>
            <ac:cxnSpMk id="17" creationId="{8FD48FB1-66D8-4676-B0AA-C139A1DB78D1}"/>
          </ac:cxnSpMkLst>
        </pc:cxnChg>
        <pc:cxn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cxnSpMkLst>
            <pc:docMk/>
            <pc:sldMk cId="0" sldId="298"/>
            <ac:cxnSpMk id="19" creationId="{F033F5AE-6728-4F19-8DED-658E674B31B9}"/>
          </ac:cxnSpMkLst>
        </pc:cxnChg>
        <pc:cxn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cxnSpMkLst>
            <pc:docMk/>
            <pc:sldMk cId="0" sldId="298"/>
            <ac:cxnSpMk id="21" creationId="{82C7D74A-18BA-4709-A808-44E8815C4430}"/>
          </ac:cxnSpMkLst>
        </pc:cxnChg>
        <pc:cxn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cxnSpMkLst>
            <pc:docMk/>
            <pc:sldMk cId="0" sldId="298"/>
            <ac:cxnSpMk id="23" creationId="{B5164A3F-1561-4039-8185-AB0EEB713EA7}"/>
          </ac:cxnSpMkLst>
        </pc:cxnChg>
        <pc:cxnChg chg="add del">
          <ac:chgData name="Херхерян Любовь Михайловна" userId="S::lherheryan@sfedu.ru::4e2f0300-7cac-4be7-a263-6d3da919ce6d" providerId="AD" clId="Web-{170CB109-A2E9-4CE3-B4E7-1FD197EC1352}" dt="2022-11-12T14:26:11.961" v="32"/>
          <ac:cxnSpMkLst>
            <pc:docMk/>
            <pc:sldMk cId="0" sldId="298"/>
            <ac:cxnSpMk id="25" creationId="{2A35DB53-42BE-460E-9CA1-1294C98463CB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55E1E514-BFFA-4E05-8AA9-737833287B7B}"/>
    <pc:docChg chg="addSld modSld sldOrd">
      <pc:chgData name="Херхерян Любовь Михайловна" userId="S::lherheryan@sfedu.ru::4e2f0300-7cac-4be7-a263-6d3da919ce6d" providerId="AD" clId="Web-{55E1E514-BFFA-4E05-8AA9-737833287B7B}" dt="2022-11-10T20:40:39.885" v="240"/>
      <pc:docMkLst>
        <pc:docMk/>
      </pc:docMkLst>
      <pc:sldChg chg="ord">
        <pc:chgData name="Херхерян Любовь Михайловна" userId="S::lherheryan@sfedu.ru::4e2f0300-7cac-4be7-a263-6d3da919ce6d" providerId="AD" clId="Web-{55E1E514-BFFA-4E05-8AA9-737833287B7B}" dt="2022-11-10T20:36:07.895" v="225"/>
        <pc:sldMkLst>
          <pc:docMk/>
          <pc:sldMk cId="0" sldId="263"/>
        </pc:sldMkLst>
      </pc:sldChg>
      <pc:sldChg chg="modSp ord">
        <pc:chgData name="Херхерян Любовь Михайловна" userId="S::lherheryan@sfedu.ru::4e2f0300-7cac-4be7-a263-6d3da919ce6d" providerId="AD" clId="Web-{55E1E514-BFFA-4E05-8AA9-737833287B7B}" dt="2022-11-10T20:39:35.804" v="239" actId="20577"/>
        <pc:sldMkLst>
          <pc:docMk/>
          <pc:sldMk cId="0" sldId="273"/>
        </pc:sldMkLst>
        <pc:graphicFrameChg chg="modGraphic">
          <ac:chgData name="Херхерян Любовь Михайловна" userId="S::lherheryan@sfedu.ru::4e2f0300-7cac-4be7-a263-6d3da919ce6d" providerId="AD" clId="Web-{55E1E514-BFFA-4E05-8AA9-737833287B7B}" dt="2022-11-10T20:39:35.804" v="239" actId="20577"/>
          <ac:graphicFrameMkLst>
            <pc:docMk/>
            <pc:sldMk cId="0" sldId="273"/>
            <ac:graphicFrameMk id="15" creationId="{97F4BB76-B0C9-3ED2-82FC-8C657DBED518}"/>
          </ac:graphicFrameMkLst>
        </pc:graphicFrameChg>
      </pc:sldChg>
      <pc:sldChg chg="modSp">
        <pc:chgData name="Херхерян Любовь Михайловна" userId="S::lherheryan@sfedu.ru::4e2f0300-7cac-4be7-a263-6d3da919ce6d" providerId="AD" clId="Web-{55E1E514-BFFA-4E05-8AA9-737833287B7B}" dt="2022-11-10T20:09:28.641" v="93" actId="20577"/>
        <pc:sldMkLst>
          <pc:docMk/>
          <pc:sldMk cId="0" sldId="283"/>
        </pc:sldMkLst>
        <pc:graphicFrameChg chg="modGraphic">
          <ac:chgData name="Херхерян Любовь Михайловна" userId="S::lherheryan@sfedu.ru::4e2f0300-7cac-4be7-a263-6d3da919ce6d" providerId="AD" clId="Web-{55E1E514-BFFA-4E05-8AA9-737833287B7B}" dt="2022-11-10T20:09:28.641" v="93" actId="20577"/>
          <ac:graphicFrameMkLst>
            <pc:docMk/>
            <pc:sldMk cId="0" sldId="283"/>
            <ac:graphicFrameMk id="5" creationId="{4A8B1D56-11B0-78F4-E0A2-89E2BA66DBB9}"/>
          </ac:graphicFrameMkLst>
        </pc:graphicFrameChg>
      </pc:sldChg>
      <pc:sldChg chg="ord">
        <pc:chgData name="Херхерян Любовь Михайловна" userId="S::lherheryan@sfedu.ru::4e2f0300-7cac-4be7-a263-6d3da919ce6d" providerId="AD" clId="Web-{55E1E514-BFFA-4E05-8AA9-737833287B7B}" dt="2022-11-10T20:40:39.885" v="240"/>
        <pc:sldMkLst>
          <pc:docMk/>
          <pc:sldMk cId="0" sldId="284"/>
        </pc:sldMkLst>
      </pc:sldChg>
      <pc:sldChg chg="addSp delSp modSp new mod ord setBg">
        <pc:chgData name="Херхерян Любовь Михайловна" userId="S::lherheryan@sfedu.ru::4e2f0300-7cac-4be7-a263-6d3da919ce6d" providerId="AD" clId="Web-{55E1E514-BFFA-4E05-8AA9-737833287B7B}" dt="2022-11-10T20:35:26.004" v="222"/>
        <pc:sldMkLst>
          <pc:docMk/>
          <pc:sldMk cId="3353854515" sldId="289"/>
        </pc:sldMkLst>
        <pc:spChg chg="mod">
          <ac:chgData name="Херхерян Любовь Михайловна" userId="S::lherheryan@sfedu.ru::4e2f0300-7cac-4be7-a263-6d3da919ce6d" providerId="AD" clId="Web-{55E1E514-BFFA-4E05-8AA9-737833287B7B}" dt="2022-11-10T20:35:24.020" v="221"/>
          <ac:spMkLst>
            <pc:docMk/>
            <pc:sldMk cId="3353854515" sldId="289"/>
            <ac:spMk id="2" creationId="{AE92A251-820A-8A97-A22F-B10498F1764A}"/>
          </ac:spMkLst>
        </pc:spChg>
        <pc:spChg chg="add del mod">
          <ac:chgData name="Херхерян Любовь Михайловна" userId="S::lherheryan@sfedu.ru::4e2f0300-7cac-4be7-a263-6d3da919ce6d" providerId="AD" clId="Web-{55E1E514-BFFA-4E05-8AA9-737833287B7B}" dt="2022-11-10T20:18:13.601" v="158"/>
          <ac:spMkLst>
            <pc:docMk/>
            <pc:sldMk cId="3353854515" sldId="289"/>
            <ac:spMk id="3" creationId="{EBB2FD16-3F10-E847-6DAD-F154B040A398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spMkLst>
            <pc:docMk/>
            <pc:sldMk cId="3353854515" sldId="289"/>
            <ac:spMk id="22" creationId="{8777B48D-7BF2-470D-876B-50CD5CC83EBA}"/>
          </ac:spMkLst>
        </pc:spChg>
        <pc:grp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grpSpMkLst>
            <pc:docMk/>
            <pc:sldMk cId="3353854515" sldId="289"/>
            <ac:grpSpMk id="24" creationId="{83DA8283-3FF4-47B3-9266-60768C743207}"/>
          </ac:grpSpMkLst>
        </pc:grpChg>
        <pc:graphicFrameChg chg="add del">
          <ac:chgData name="Херхерян Любовь Михайловна" userId="S::lherheryan@sfedu.ru::4e2f0300-7cac-4be7-a263-6d3da919ce6d" providerId="AD" clId="Web-{55E1E514-BFFA-4E05-8AA9-737833287B7B}" dt="2022-11-10T20:18:13.585" v="157"/>
          <ac:graphicFrameMkLst>
            <pc:docMk/>
            <pc:sldMk cId="3353854515" sldId="289"/>
            <ac:graphicFrameMk id="5" creationId="{9E527A31-0292-E7D8-12F8-6A3E86546BF0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55E1E514-BFFA-4E05-8AA9-737833287B7B}" dt="2022-11-10T20:35:26.004" v="222"/>
          <ac:graphicFrameMkLst>
            <pc:docMk/>
            <pc:sldMk cId="3353854515" sldId="289"/>
            <ac:graphicFrameMk id="7" creationId="{2A846CBA-42D0-6FA1-7AEE-1827E97CA1FC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cxnSpMkLst>
            <pc:docMk/>
            <pc:sldMk cId="3353854515" sldId="289"/>
            <ac:cxnSpMk id="12" creationId="{8FD48FB1-66D8-4676-B0AA-C139A1DB78D1}"/>
          </ac:cxnSpMkLst>
        </pc:cxnChg>
        <pc:cxn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cxnSpMkLst>
            <pc:docMk/>
            <pc:sldMk cId="3353854515" sldId="289"/>
            <ac:cxnSpMk id="14" creationId="{F033F5AE-6728-4F19-8DED-658E674B31B9}"/>
          </ac:cxnSpMkLst>
        </pc:cxnChg>
        <pc:cxn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cxnSpMkLst>
            <pc:docMk/>
            <pc:sldMk cId="3353854515" sldId="289"/>
            <ac:cxnSpMk id="16" creationId="{82C7D74A-18BA-4709-A808-44E8815C4430}"/>
          </ac:cxnSpMkLst>
        </pc:cxnChg>
        <pc:cxn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cxnSpMkLst>
            <pc:docMk/>
            <pc:sldMk cId="3353854515" sldId="289"/>
            <ac:cxnSpMk id="18" creationId="{B5164A3F-1561-4039-8185-AB0EEB713EA7}"/>
          </ac:cxnSpMkLst>
        </pc:cxnChg>
        <pc:cxnChg chg="add del">
          <ac:chgData name="Херхерян Любовь Михайловна" userId="S::lherheryan@sfedu.ru::4e2f0300-7cac-4be7-a263-6d3da919ce6d" providerId="AD" clId="Web-{55E1E514-BFFA-4E05-8AA9-737833287B7B}" dt="2022-11-10T20:35:24.020" v="221"/>
          <ac:cxnSpMkLst>
            <pc:docMk/>
            <pc:sldMk cId="3353854515" sldId="289"/>
            <ac:cxnSpMk id="20" creationId="{2A35DB53-42BE-460E-9CA1-1294C98463CB}"/>
          </ac:cxnSpMkLst>
        </pc:cxnChg>
      </pc:sldChg>
      <pc:sldChg chg="addSp delSp modSp new mod setBg setClrOvrMap">
        <pc:chgData name="Херхерян Любовь Михайловна" userId="S::lherheryan@sfedu.ru::4e2f0300-7cac-4be7-a263-6d3da919ce6d" providerId="AD" clId="Web-{55E1E514-BFFA-4E05-8AA9-737833287B7B}" dt="2022-11-10T20:32:21.080" v="196"/>
        <pc:sldMkLst>
          <pc:docMk/>
          <pc:sldMk cId="1663689187" sldId="290"/>
        </pc:sldMkLst>
        <pc:spChg chg="mod">
          <ac:chgData name="Херхерян Любовь Михайловна" userId="S::lherheryan@sfedu.ru::4e2f0300-7cac-4be7-a263-6d3da919ce6d" providerId="AD" clId="Web-{55E1E514-BFFA-4E05-8AA9-737833287B7B}" dt="2022-11-10T20:32:21.080" v="196"/>
          <ac:spMkLst>
            <pc:docMk/>
            <pc:sldMk cId="1663689187" sldId="290"/>
            <ac:spMk id="2" creationId="{CF603883-4734-8079-BBA3-436BB030EB3F}"/>
          </ac:spMkLst>
        </pc:spChg>
        <pc:spChg chg="del mod">
          <ac:chgData name="Херхерян Любовь Михайловна" userId="S::lherheryan@sfedu.ru::4e2f0300-7cac-4be7-a263-6d3da919ce6d" providerId="AD" clId="Web-{55E1E514-BFFA-4E05-8AA9-737833287B7B}" dt="2022-11-10T20:30:47.626" v="188"/>
          <ac:spMkLst>
            <pc:docMk/>
            <pc:sldMk cId="1663689187" sldId="290"/>
            <ac:spMk id="3" creationId="{F79D0D54-BE85-91B0-D426-02B00775FC27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18:50.414" v="161"/>
          <ac:spMkLst>
            <pc:docMk/>
            <pc:sldMk cId="1663689187" sldId="290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18:50.414" v="161"/>
          <ac:spMkLst>
            <pc:docMk/>
            <pc:sldMk cId="1663689187" sldId="290"/>
            <ac:spMk id="1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18:50.336" v="160"/>
          <ac:spMkLst>
            <pc:docMk/>
            <pc:sldMk cId="1663689187" sldId="290"/>
            <ac:spMk id="16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19:40.649" v="163"/>
          <ac:spMkLst>
            <pc:docMk/>
            <pc:sldMk cId="1663689187" sldId="290"/>
            <ac:spMk id="25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19:50.149" v="164"/>
          <ac:spMkLst>
            <pc:docMk/>
            <pc:sldMk cId="1663689187" sldId="290"/>
            <ac:spMk id="33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2:21.385" v="174"/>
          <ac:spMkLst>
            <pc:docMk/>
            <pc:sldMk cId="1663689187" sldId="290"/>
            <ac:spMk id="45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3:21.026" v="182"/>
          <ac:spMkLst>
            <pc:docMk/>
            <pc:sldMk cId="1663689187" sldId="290"/>
            <ac:spMk id="57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3:14.542" v="179"/>
          <ac:spMkLst>
            <pc:docMk/>
            <pc:sldMk cId="1663689187" sldId="290"/>
            <ac:spMk id="69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2:57.057" v="177"/>
          <ac:spMkLst>
            <pc:docMk/>
            <pc:sldMk cId="1663689187" sldId="290"/>
            <ac:spMk id="70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3:21.026" v="181"/>
          <ac:spMkLst>
            <pc:docMk/>
            <pc:sldMk cId="1663689187" sldId="290"/>
            <ac:spMk id="78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6:51.779" v="184"/>
          <ac:spMkLst>
            <pc:docMk/>
            <pc:sldMk cId="1663689187" sldId="290"/>
            <ac:spMk id="81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30:47.626" v="188"/>
          <ac:spMkLst>
            <pc:docMk/>
            <pc:sldMk cId="1663689187" sldId="290"/>
            <ac:spMk id="87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30:47.626" v="188"/>
          <ac:spMkLst>
            <pc:docMk/>
            <pc:sldMk cId="1663689187" sldId="290"/>
            <ac:spMk id="89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32:21.080" v="196"/>
          <ac:spMkLst>
            <pc:docMk/>
            <pc:sldMk cId="1663689187" sldId="290"/>
            <ac:spMk id="95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32:21.080" v="196"/>
          <ac:spMkLst>
            <pc:docMk/>
            <pc:sldMk cId="1663689187" sldId="290"/>
            <ac:spMk id="97" creationId="{1D27B411-D85B-4FEE-8EF5-0726CC104B50}"/>
          </ac:spMkLst>
        </pc:spChg>
        <pc:grpChg chg="add del">
          <ac:chgData name="Херхерян Любовь Михайловна" userId="S::lherheryan@sfedu.ru::4e2f0300-7cac-4be7-a263-6d3da919ce6d" providerId="AD" clId="Web-{55E1E514-BFFA-4E05-8AA9-737833287B7B}" dt="2022-11-10T20:18:50.336" v="160"/>
          <ac:grpSpMkLst>
            <pc:docMk/>
            <pc:sldMk cId="1663689187" sldId="290"/>
            <ac:grpSpMk id="18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19:40.649" v="163"/>
          <ac:grpSpMkLst>
            <pc:docMk/>
            <pc:sldMk cId="1663689187" sldId="290"/>
            <ac:grpSpMk id="27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19:50.149" v="164"/>
          <ac:grpSpMkLst>
            <pc:docMk/>
            <pc:sldMk cId="1663689187" sldId="290"/>
            <ac:grpSpMk id="35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2:21.385" v="174"/>
          <ac:grpSpMkLst>
            <pc:docMk/>
            <pc:sldMk cId="1663689187" sldId="290"/>
            <ac:grpSpMk id="47" creationId="{24B32265-D526-44B2-B82E-8977DFEFB457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3:21.026" v="182"/>
          <ac:grpSpMkLst>
            <pc:docMk/>
            <pc:sldMk cId="1663689187" sldId="290"/>
            <ac:grpSpMk id="59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3:21.026" v="181"/>
          <ac:grpSpMkLst>
            <pc:docMk/>
            <pc:sldMk cId="1663689187" sldId="290"/>
            <ac:grpSpMk id="72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32:21.080" v="196"/>
          <ac:grpSpMkLst>
            <pc:docMk/>
            <pc:sldMk cId="1663689187" sldId="290"/>
            <ac:grpSpMk id="99" creationId="{21C33B52-966B-48AB-B150-0703D341A00A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55E1E514-BFFA-4E05-8AA9-737833287B7B}" dt="2022-11-10T20:32:21.080" v="196"/>
          <ac:graphicFrameMkLst>
            <pc:docMk/>
            <pc:sldMk cId="1663689187" sldId="290"/>
            <ac:graphicFrameMk id="91" creationId="{EC30428F-D468-9C7B-EA10-CB6E25FC2BD1}"/>
          </ac:graphicFrameMkLst>
        </pc:graphicFrameChg>
        <pc:picChg chg="add del">
          <ac:chgData name="Херхерян Любовь Михайловна" userId="S::lherheryan@sfedu.ru::4e2f0300-7cac-4be7-a263-6d3da919ce6d" providerId="AD" clId="Web-{55E1E514-BFFA-4E05-8AA9-737833287B7B}" dt="2022-11-10T20:18:50.336" v="160"/>
          <ac:picMkLst>
            <pc:docMk/>
            <pc:sldMk cId="1663689187" sldId="290"/>
            <ac:picMk id="12" creationId="{FB202301-4D44-5278-6A28-77F8CBF02272}"/>
          </ac:picMkLst>
        </pc:picChg>
        <pc:picChg chg="add del">
          <ac:chgData name="Херхерян Любовь Михайловна" userId="S::lherheryan@sfedu.ru::4e2f0300-7cac-4be7-a263-6d3da919ce6d" providerId="AD" clId="Web-{55E1E514-BFFA-4E05-8AA9-737833287B7B}" dt="2022-11-10T20:19:37.336" v="162"/>
          <ac:picMkLst>
            <pc:docMk/>
            <pc:sldMk cId="1663689187" sldId="290"/>
            <ac:picMk id="26" creationId="{514E7BAA-2F4A-43FC-56C1-314BCCC3708D}"/>
          </ac:picMkLst>
        </pc:picChg>
        <pc:picChg chg="add del mod ord">
          <ac:chgData name="Херхерян Любовь Михайловна" userId="S::lherheryan@sfedu.ru::4e2f0300-7cac-4be7-a263-6d3da919ce6d" providerId="AD" clId="Web-{55E1E514-BFFA-4E05-8AA9-737833287B7B}" dt="2022-11-10T20:22:25.151" v="175"/>
          <ac:picMkLst>
            <pc:docMk/>
            <pc:sldMk cId="1663689187" sldId="290"/>
            <ac:picMk id="29" creationId="{133BE650-16B5-D283-F4AF-BD1632321A30}"/>
          </ac:picMkLst>
        </pc:picChg>
        <pc:picChg chg="add del">
          <ac:chgData name="Херхерян Любовь Михайловна" userId="S::lherheryan@sfedu.ru::4e2f0300-7cac-4be7-a263-6d3da919ce6d" providerId="AD" clId="Web-{55E1E514-BFFA-4E05-8AA9-737833287B7B}" dt="2022-11-10T20:22:57.057" v="177"/>
          <ac:picMkLst>
            <pc:docMk/>
            <pc:sldMk cId="1663689187" sldId="290"/>
            <ac:picMk id="66" creationId="{2898840F-D875-E7D9-71FA-979F59869CE5}"/>
          </ac:picMkLst>
        </pc:picChg>
        <pc:picChg chg="add del">
          <ac:chgData name="Херхерян Любовь Михайловна" userId="S::lherheryan@sfedu.ru::4e2f0300-7cac-4be7-a263-6d3da919ce6d" providerId="AD" clId="Web-{55E1E514-BFFA-4E05-8AA9-737833287B7B}" dt="2022-11-10T20:23:21.026" v="181"/>
          <ac:picMkLst>
            <pc:docMk/>
            <pc:sldMk cId="1663689187" sldId="290"/>
            <ac:picMk id="79" creationId="{017CF4D2-A0E2-52CC-1385-7AAD601E84FB}"/>
          </ac:picMkLst>
        </pc:picChg>
        <pc:cxnChg chg="add del">
          <ac:chgData name="Херхерян Любовь Михайловна" userId="S::lherheryan@sfedu.ru::4e2f0300-7cac-4be7-a263-6d3da919ce6d" providerId="AD" clId="Web-{55E1E514-BFFA-4E05-8AA9-737833287B7B}" dt="2022-11-10T20:23:14.542" v="179"/>
          <ac:cxnSpMkLst>
            <pc:docMk/>
            <pc:sldMk cId="1663689187" sldId="290"/>
            <ac:cxnSpMk id="71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55E1E514-BFFA-4E05-8AA9-737833287B7B}" dt="2022-11-10T20:26:51.779" v="184"/>
          <ac:cxnSpMkLst>
            <pc:docMk/>
            <pc:sldMk cId="1663689187" sldId="290"/>
            <ac:cxnSpMk id="82" creationId="{2E2F21DC-5F0E-42CF-B89C-C1E25E175CB8}"/>
          </ac:cxnSpMkLst>
        </pc:cxnChg>
      </pc:sldChg>
      <pc:sldChg chg="addSp delSp modSp new mod setBg">
        <pc:chgData name="Херхерян Любовь Михайловна" userId="S::lherheryan@sfedu.ru::4e2f0300-7cac-4be7-a263-6d3da919ce6d" providerId="AD" clId="Web-{55E1E514-BFFA-4E05-8AA9-737833287B7B}" dt="2022-11-10T20:33:34.159" v="208" actId="20577"/>
        <pc:sldMkLst>
          <pc:docMk/>
          <pc:sldMk cId="1967961720" sldId="291"/>
        </pc:sldMkLst>
        <pc:spChg chg="mod">
          <ac:chgData name="Херхерян Любовь Михайловна" userId="S::lherheryan@sfedu.ru::4e2f0300-7cac-4be7-a263-6d3da919ce6d" providerId="AD" clId="Web-{55E1E514-BFFA-4E05-8AA9-737833287B7B}" dt="2022-11-10T20:21:17.822" v="171"/>
          <ac:spMkLst>
            <pc:docMk/>
            <pc:sldMk cId="1967961720" sldId="291"/>
            <ac:spMk id="2" creationId="{55951657-0042-1CB4-45A7-B4CA87DCCCE5}"/>
          </ac:spMkLst>
        </pc:spChg>
        <pc:spChg chg="mod">
          <ac:chgData name="Херхерян Любовь Михайловна" userId="S::lherheryan@sfedu.ru::4e2f0300-7cac-4be7-a263-6d3da919ce6d" providerId="AD" clId="Web-{55E1E514-BFFA-4E05-8AA9-737833287B7B}" dt="2022-11-10T20:33:34.159" v="208" actId="20577"/>
          <ac:spMkLst>
            <pc:docMk/>
            <pc:sldMk cId="1967961720" sldId="291"/>
            <ac:spMk id="3" creationId="{7C3EB376-D1ED-3418-E14B-6D4F755343A6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1:17.822" v="171"/>
          <ac:spMkLst>
            <pc:docMk/>
            <pc:sldMk cId="1967961720" sldId="291"/>
            <ac:spMk id="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0:58.587" v="166"/>
          <ac:spMkLst>
            <pc:docMk/>
            <pc:sldMk cId="1967961720" sldId="291"/>
            <ac:spMk id="21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1:08.306" v="168"/>
          <ac:spMkLst>
            <pc:docMk/>
            <pc:sldMk cId="1967961720" sldId="291"/>
            <ac:spMk id="30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1:17.806" v="170"/>
          <ac:spMkLst>
            <pc:docMk/>
            <pc:sldMk cId="1967961720" sldId="291"/>
            <ac:spMk id="33" creationId="{8735A508-2662-409F-B5A3-AEA22CE92AD9}"/>
          </ac:spMkLst>
        </pc:spChg>
        <pc:spChg chg="add del">
          <ac:chgData name="Херхерян Любовь Михайловна" userId="S::lherheryan@sfedu.ru::4e2f0300-7cac-4be7-a263-6d3da919ce6d" providerId="AD" clId="Web-{55E1E514-BFFA-4E05-8AA9-737833287B7B}" dt="2022-11-10T20:21:17.806" v="170"/>
          <ac:spMkLst>
            <pc:docMk/>
            <pc:sldMk cId="1967961720" sldId="291"/>
            <ac:spMk id="34" creationId="{CB8B592B-E5AA-4055-8CB3-6AEDB35AD4E5}"/>
          </ac:spMkLst>
        </pc:spChg>
        <pc:spChg chg="add">
          <ac:chgData name="Херхерян Любовь Михайловна" userId="S::lherheryan@sfedu.ru::4e2f0300-7cac-4be7-a263-6d3da919ce6d" providerId="AD" clId="Web-{55E1E514-BFFA-4E05-8AA9-737833287B7B}" dt="2022-11-10T20:21:17.822" v="171"/>
          <ac:spMkLst>
            <pc:docMk/>
            <pc:sldMk cId="1967961720" sldId="291"/>
            <ac:spMk id="37" creationId="{1AB8FFBB-0A2D-4D4C-B94B-320ABB3490DA}"/>
          </ac:spMkLst>
        </pc:spChg>
        <pc:grpChg chg="add del">
          <ac:chgData name="Херхерян Любовь Михайловна" userId="S::lherheryan@sfedu.ru::4e2f0300-7cac-4be7-a263-6d3da919ce6d" providerId="AD" clId="Web-{55E1E514-BFFA-4E05-8AA9-737833287B7B}" dt="2022-11-10T20:21:17.822" v="171"/>
          <ac:grpSpMkLst>
            <pc:docMk/>
            <pc:sldMk cId="1967961720" sldId="291"/>
            <ac:grpSpMk id="1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0:58.587" v="166"/>
          <ac:grpSpMkLst>
            <pc:docMk/>
            <pc:sldMk cId="1967961720" sldId="291"/>
            <ac:grpSpMk id="23" creationId="{24B32265-D526-44B2-B82E-8977DFEFB457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1:17.806" v="170"/>
          <ac:grpSpMkLst>
            <pc:docMk/>
            <pc:sldMk cId="1967961720" sldId="291"/>
            <ac:grpSpMk id="25" creationId="{6E8443E6-406A-4E9D-BBDF-18D82C7E570C}"/>
          </ac:grpSpMkLst>
        </pc:grpChg>
        <pc:grpChg chg="add del">
          <ac:chgData name="Херхерян Любовь Михайловна" userId="S::lherheryan@sfedu.ru::4e2f0300-7cac-4be7-a263-6d3da919ce6d" providerId="AD" clId="Web-{55E1E514-BFFA-4E05-8AA9-737833287B7B}" dt="2022-11-10T20:21:08.306" v="168"/>
          <ac:grpSpMkLst>
            <pc:docMk/>
            <pc:sldMk cId="1967961720" sldId="291"/>
            <ac:grpSpMk id="31" creationId="{0EC92BD4-3684-4A4A-84FF-704DCA7A3E0C}"/>
          </ac:grpSpMkLst>
        </pc:grpChg>
        <pc:grpChg chg="add">
          <ac:chgData name="Херхерян Любовь Михайловна" userId="S::lherheryan@sfedu.ru::4e2f0300-7cac-4be7-a263-6d3da919ce6d" providerId="AD" clId="Web-{55E1E514-BFFA-4E05-8AA9-737833287B7B}" dt="2022-11-10T20:21:17.822" v="171"/>
          <ac:grpSpMkLst>
            <pc:docMk/>
            <pc:sldMk cId="1967961720" sldId="291"/>
            <ac:grpSpMk id="38" creationId="{0EC92BD4-3684-4A4A-84FF-704DCA7A3E0C}"/>
          </ac:grpSpMkLst>
        </pc:grpChg>
        <pc:picChg chg="add mod ord">
          <ac:chgData name="Херхерян Любовь Михайловна" userId="S::lherheryan@sfedu.ru::4e2f0300-7cac-4be7-a263-6d3da919ce6d" providerId="AD" clId="Web-{55E1E514-BFFA-4E05-8AA9-737833287B7B}" dt="2022-11-10T20:21:17.822" v="171"/>
          <ac:picMkLst>
            <pc:docMk/>
            <pc:sldMk cId="1967961720" sldId="291"/>
            <ac:picMk id="5" creationId="{D7ED4437-52F4-5EBD-6EFD-1344345123B5}"/>
          </ac:picMkLst>
        </pc:picChg>
      </pc:sldChg>
    </pc:docChg>
  </pc:docChgLst>
  <pc:docChgLst>
    <pc:chgData name="Херхерян Любовь Михайловна" userId="S::lherheryan@sfedu.ru::4e2f0300-7cac-4be7-a263-6d3da919ce6d" providerId="AD" clId="Web-{E961D911-D53F-4E2A-A5DB-F54A03AF995F}"/>
    <pc:docChg chg="delSld modSld">
      <pc:chgData name="Херхерян Любовь Михайловна" userId="S::lherheryan@sfedu.ru::4e2f0300-7cac-4be7-a263-6d3da919ce6d" providerId="AD" clId="Web-{E961D911-D53F-4E2A-A5DB-F54A03AF995F}" dt="2022-11-10T19:39:00.433" v="63" actId="20577"/>
      <pc:docMkLst>
        <pc:docMk/>
      </pc:docMkLst>
      <pc:sldChg chg="modSp">
        <pc:chgData name="Херхерян Любовь Михайловна" userId="S::lherheryan@sfedu.ru::4e2f0300-7cac-4be7-a263-6d3da919ce6d" providerId="AD" clId="Web-{E961D911-D53F-4E2A-A5DB-F54A03AF995F}" dt="2022-11-10T19:39:00.433" v="63" actId="20577"/>
        <pc:sldMkLst>
          <pc:docMk/>
          <pc:sldMk cId="0" sldId="268"/>
        </pc:sldMkLst>
        <pc:graphicFrameChg chg="modGraphic">
          <ac:chgData name="Херхерян Любовь Михайловна" userId="S::lherheryan@sfedu.ru::4e2f0300-7cac-4be7-a263-6d3da919ce6d" providerId="AD" clId="Web-{E961D911-D53F-4E2A-A5DB-F54A03AF995F}" dt="2022-11-10T19:39:00.433" v="63" actId="20577"/>
          <ac:graphicFrameMkLst>
            <pc:docMk/>
            <pc:sldMk cId="0" sldId="268"/>
            <ac:graphicFrameMk id="1034" creationId="{7DE4F61E-D2F8-0CA4-7BC1-95CE6170252F}"/>
          </ac:graphicFrameMkLst>
        </pc:graphicFrameChg>
      </pc:sldChg>
      <pc:sldChg chg="del">
        <pc:chgData name="Херхерян Любовь Михайловна" userId="S::lherheryan@sfedu.ru::4e2f0300-7cac-4be7-a263-6d3da919ce6d" providerId="AD" clId="Web-{E961D911-D53F-4E2A-A5DB-F54A03AF995F}" dt="2022-11-10T19:36:23.135" v="41"/>
        <pc:sldMkLst>
          <pc:docMk/>
          <pc:sldMk cId="0" sldId="286"/>
        </pc:sldMkLst>
      </pc:sldChg>
      <pc:sldChg chg="addSp delSp modSp mod setBg">
        <pc:chgData name="Херхерян Любовь Михайловна" userId="S::lherheryan@sfedu.ru::4e2f0300-7cac-4be7-a263-6d3da919ce6d" providerId="AD" clId="Web-{E961D911-D53F-4E2A-A5DB-F54A03AF995F}" dt="2022-11-10T19:37:55.011" v="43"/>
        <pc:sldMkLst>
          <pc:docMk/>
          <pc:sldMk cId="0" sldId="287"/>
        </pc:sldMkLst>
        <pc:spChg chg="mod">
          <ac:chgData name="Херхерян Любовь Михайловна" userId="S::lherheryan@sfedu.ru::4e2f0300-7cac-4be7-a263-6d3da919ce6d" providerId="AD" clId="Web-{E961D911-D53F-4E2A-A5DB-F54A03AF995F}" dt="2022-11-10T19:37:55.011" v="43"/>
          <ac:spMkLst>
            <pc:docMk/>
            <pc:sldMk cId="0" sldId="287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E961D911-D53F-4E2A-A5DB-F54A03AF995F}" dt="2022-11-10T19:37:55.011" v="43"/>
          <ac:spMkLst>
            <pc:docMk/>
            <pc:sldMk cId="0" sldId="287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7:55.011" v="43"/>
          <ac:spMkLst>
            <pc:docMk/>
            <pc:sldMk cId="0" sldId="287"/>
            <ac:spMk id="9" creationId="{B9403C7F-76AE-4587-92A2-D4E41EBE68BD}"/>
          </ac:spMkLst>
        </pc:spChg>
        <pc:spChg chg="add">
          <ac:chgData name="Херхерян Любовь Михайловна" userId="S::lherheryan@sfedu.ru::4e2f0300-7cac-4be7-a263-6d3da919ce6d" providerId="AD" clId="Web-{E961D911-D53F-4E2A-A5DB-F54A03AF995F}" dt="2022-11-10T19:37:55.011" v="43"/>
          <ac:spMkLst>
            <pc:docMk/>
            <pc:sldMk cId="0" sldId="287"/>
            <ac:spMk id="21" creationId="{290FE681-1E05-478A-89DC-5F7AB37CFD77}"/>
          </ac:spMkLst>
        </pc:spChg>
        <pc:grpChg chg="add del">
          <ac:chgData name="Херхерян Любовь Михайловна" userId="S::lherheryan@sfedu.ru::4e2f0300-7cac-4be7-a263-6d3da919ce6d" providerId="AD" clId="Web-{E961D911-D53F-4E2A-A5DB-F54A03AF995F}" dt="2022-11-10T19:37:55.011" v="43"/>
          <ac:grpSpMkLst>
            <pc:docMk/>
            <pc:sldMk cId="0" sldId="287"/>
            <ac:grpSpMk id="11" creationId="{D6C71778-3DDA-4748-AEBB-2A4B75016325}"/>
          </ac:grpSpMkLst>
        </pc:grpChg>
        <pc:picChg chg="add del">
          <ac:chgData name="Херхерян Любовь Михайловна" userId="S::lherheryan@sfedu.ru::4e2f0300-7cac-4be7-a263-6d3da919ce6d" providerId="AD" clId="Web-{E961D911-D53F-4E2A-A5DB-F54A03AF995F}" dt="2022-11-10T19:37:50.495" v="42"/>
          <ac:picMkLst>
            <pc:docMk/>
            <pc:sldMk cId="0" sldId="287"/>
            <ac:picMk id="5" creationId="{62C780E1-FB1F-5CBD-59B6-56EAC4128D61}"/>
          </ac:picMkLst>
        </pc:picChg>
        <pc:cxnChg chg="add">
          <ac:chgData name="Херхерян Любовь Михайловна" userId="S::lherheryan@sfedu.ru::4e2f0300-7cac-4be7-a263-6d3da919ce6d" providerId="AD" clId="Web-{E961D911-D53F-4E2A-A5DB-F54A03AF995F}" dt="2022-11-10T19:37:55.011" v="43"/>
          <ac:cxnSpMkLst>
            <pc:docMk/>
            <pc:sldMk cId="0" sldId="287"/>
            <ac:cxnSpMk id="23" creationId="{2E2F21DC-5F0E-42CF-B89C-C1E25E175CB8}"/>
          </ac:cxnSpMkLst>
        </pc:cxnChg>
      </pc:sldChg>
      <pc:sldChg chg="addSp delSp modSp mod setBg">
        <pc:chgData name="Херхерян Любовь Михайловна" userId="S::lherheryan@sfedu.ru::4e2f0300-7cac-4be7-a263-6d3da919ce6d" providerId="AD" clId="Web-{E961D911-D53F-4E2A-A5DB-F54A03AF995F}" dt="2022-11-10T19:34:35.571" v="40"/>
        <pc:sldMkLst>
          <pc:docMk/>
          <pc:sldMk cId="0" sldId="288"/>
        </pc:sldMkLst>
        <pc:spChg chg="mod">
          <ac:chgData name="Херхерян Любовь Михайловна" userId="S::lherheryan@sfedu.ru::4e2f0300-7cac-4be7-a263-6d3da919ce6d" providerId="AD" clId="Web-{E961D911-D53F-4E2A-A5DB-F54A03AF995F}" dt="2022-11-10T19:34:35.571" v="40"/>
          <ac:spMkLst>
            <pc:docMk/>
            <pc:sldMk cId="0" sldId="288"/>
            <ac:spMk id="2" creationId="{00000000-0000-0000-0000-000000000000}"/>
          </ac:spMkLst>
        </pc:spChg>
        <pc:spChg chg="add del mod">
          <ac:chgData name="Херхерян Любовь Михайловна" userId="S::lherheryan@sfedu.ru::4e2f0300-7cac-4be7-a263-6d3da919ce6d" providerId="AD" clId="Web-{E961D911-D53F-4E2A-A5DB-F54A03AF995F}" dt="2022-11-10T19:33:29.789" v="27"/>
          <ac:spMkLst>
            <pc:docMk/>
            <pc:sldMk cId="0" sldId="288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2:59.086" v="20"/>
          <ac:spMkLst>
            <pc:docMk/>
            <pc:sldMk cId="0" sldId="288"/>
            <ac:spMk id="6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29:08.505" v="2"/>
          <ac:spMkLst>
            <pc:docMk/>
            <pc:sldMk cId="0" sldId="288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0:10.380" v="4"/>
          <ac:spMkLst>
            <pc:docMk/>
            <pc:sldMk cId="0" sldId="288"/>
            <ac:spMk id="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3:19.945" v="24"/>
          <ac:spMkLst>
            <pc:docMk/>
            <pc:sldMk cId="0" sldId="288"/>
            <ac:spMk id="17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0:13.427" v="6"/>
          <ac:spMkLst>
            <pc:docMk/>
            <pc:sldMk cId="0" sldId="288"/>
            <ac:spMk id="1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3:19.945" v="24"/>
          <ac:spMkLst>
            <pc:docMk/>
            <pc:sldMk cId="0" sldId="288"/>
            <ac:spMk id="2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0:42.865" v="12"/>
          <ac:spMkLst>
            <pc:docMk/>
            <pc:sldMk cId="0" sldId="288"/>
            <ac:spMk id="25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0:42.865" v="12"/>
          <ac:spMkLst>
            <pc:docMk/>
            <pc:sldMk cId="0" sldId="288"/>
            <ac:spMk id="26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0:42.865" v="12"/>
          <ac:spMkLst>
            <pc:docMk/>
            <pc:sldMk cId="0" sldId="288"/>
            <ac:spMk id="27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3:29.742" v="26"/>
          <ac:spMkLst>
            <pc:docMk/>
            <pc:sldMk cId="0" sldId="288"/>
            <ac:spMk id="30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1:41.881" v="18"/>
          <ac:spMkLst>
            <pc:docMk/>
            <pc:sldMk cId="0" sldId="288"/>
            <ac:spMk id="33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1:41.881" v="18"/>
          <ac:spMkLst>
            <pc:docMk/>
            <pc:sldMk cId="0" sldId="288"/>
            <ac:spMk id="35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3:29.742" v="26"/>
          <ac:spMkLst>
            <pc:docMk/>
            <pc:sldMk cId="0" sldId="288"/>
            <ac:spMk id="37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E961D911-D53F-4E2A-A5DB-F54A03AF995F}" dt="2022-11-10T19:34:35.571" v="40"/>
          <ac:spMkLst>
            <pc:docMk/>
            <pc:sldMk cId="0" sldId="288"/>
            <ac:spMk id="46" creationId="{9ACA6826-032C-4799-B079-15DB2A6CBD93}"/>
          </ac:spMkLst>
        </pc:spChg>
        <pc:grpChg chg="add del">
          <ac:chgData name="Херхерян Любовь Михайловна" userId="S::lherheryan@sfedu.ru::4e2f0300-7cac-4be7-a263-6d3da919ce6d" providerId="AD" clId="Web-{E961D911-D53F-4E2A-A5DB-F54A03AF995F}" dt="2022-11-10T19:30:10.380" v="4"/>
          <ac:grpSpMkLst>
            <pc:docMk/>
            <pc:sldMk cId="0" sldId="288"/>
            <ac:grpSpMk id="1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E961D911-D53F-4E2A-A5DB-F54A03AF995F}" dt="2022-11-10T19:33:19.945" v="24"/>
          <ac:grpSpMkLst>
            <pc:docMk/>
            <pc:sldMk cId="0" sldId="288"/>
            <ac:grpSpMk id="24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E961D911-D53F-4E2A-A5DB-F54A03AF995F}" dt="2022-11-10T19:31:41.881" v="18"/>
          <ac:grpSpMkLst>
            <pc:docMk/>
            <pc:sldMk cId="0" sldId="288"/>
            <ac:grpSpMk id="36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E961D911-D53F-4E2A-A5DB-F54A03AF995F}" dt="2022-11-10T19:33:29.742" v="26"/>
          <ac:grpSpMkLst>
            <pc:docMk/>
            <pc:sldMk cId="0" sldId="288"/>
            <ac:grpSpMk id="38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E961D911-D53F-4E2A-A5DB-F54A03AF995F}" dt="2022-11-10T19:34:35.571" v="40"/>
          <ac:grpSpMkLst>
            <pc:docMk/>
            <pc:sldMk cId="0" sldId="288"/>
            <ac:grpSpMk id="48" creationId="{DD58A807-BD0E-4B1D-A523-2F20E7FE2695}"/>
          </ac:grpSpMkLst>
        </pc:grpChg>
        <pc:graphicFrameChg chg="add del">
          <ac:chgData name="Херхерян Любовь Михайловна" userId="S::lherheryan@sfedu.ru::4e2f0300-7cac-4be7-a263-6d3da919ce6d" providerId="AD" clId="Web-{E961D911-D53F-4E2A-A5DB-F54A03AF995F}" dt="2022-11-10T19:33:07.851" v="22"/>
          <ac:graphicFrameMkLst>
            <pc:docMk/>
            <pc:sldMk cId="0" sldId="288"/>
            <ac:graphicFrameMk id="12" creationId="{FC9312EA-4AE5-26E1-9050-8308187920AE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961D911-D53F-4E2A-A5DB-F54A03AF995F}" dt="2022-11-10T19:30:20.162" v="8"/>
          <ac:graphicFrameMkLst>
            <pc:docMk/>
            <pc:sldMk cId="0" sldId="288"/>
            <ac:graphicFrameMk id="21" creationId="{698E483E-A2A5-D036-7A2F-919E620CD645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961D911-D53F-4E2A-A5DB-F54A03AF995F}" dt="2022-11-10T19:30:35.365" v="10"/>
          <ac:graphicFrameMkLst>
            <pc:docMk/>
            <pc:sldMk cId="0" sldId="288"/>
            <ac:graphicFrameMk id="23" creationId="{9A12A0C7-C221-A038-B797-8ED196CAAED3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961D911-D53F-4E2A-A5DB-F54A03AF995F}" dt="2022-11-10T19:30:45.443" v="14"/>
          <ac:graphicFrameMkLst>
            <pc:docMk/>
            <pc:sldMk cId="0" sldId="288"/>
            <ac:graphicFrameMk id="29" creationId="{8BE89EE2-051C-5BF6-2DA3-7001BF7353F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E961D911-D53F-4E2A-A5DB-F54A03AF995F}" dt="2022-11-10T19:31:04.678" v="16"/>
          <ac:graphicFrameMkLst>
            <pc:docMk/>
            <pc:sldMk cId="0" sldId="288"/>
            <ac:graphicFrameMk id="31" creationId="{9A12A0C7-C221-A038-B797-8ED196CAAED3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E961D911-D53F-4E2A-A5DB-F54A03AF995F}" dt="2022-11-10T19:34:35.571" v="40"/>
          <ac:graphicFrameMkLst>
            <pc:docMk/>
            <pc:sldMk cId="0" sldId="288"/>
            <ac:graphicFrameMk id="41" creationId="{D8F6BEA1-2E75-A963-C26E-FEE063F7B823}"/>
          </ac:graphicFrameMkLst>
        </pc:graphicFrameChg>
        <pc:picChg chg="add del">
          <ac:chgData name="Херхерян Любовь Михайловна" userId="S::lherheryan@sfedu.ru::4e2f0300-7cac-4be7-a263-6d3da919ce6d" providerId="AD" clId="Web-{E961D911-D53F-4E2A-A5DB-F54A03AF995F}" dt="2022-11-10T19:30:10.380" v="4"/>
          <ac:picMkLst>
            <pc:docMk/>
            <pc:sldMk cId="0" sldId="288"/>
            <ac:picMk id="5" creationId="{64864E88-B277-1B38-9689-4F892431E728}"/>
          </ac:picMkLst>
        </pc:picChg>
        <pc:picChg chg="add del">
          <ac:chgData name="Херхерян Любовь Михайловна" userId="S::lherheryan@sfedu.ru::4e2f0300-7cac-4be7-a263-6d3da919ce6d" providerId="AD" clId="Web-{E961D911-D53F-4E2A-A5DB-F54A03AF995F}" dt="2022-11-10T19:33:19.945" v="24"/>
          <ac:picMkLst>
            <pc:docMk/>
            <pc:sldMk cId="0" sldId="288"/>
            <ac:picMk id="20" creationId="{6F6CF9B2-0058-E1C3-31AF-F79338776D3F}"/>
          </ac:picMkLst>
        </pc:picChg>
        <pc:picChg chg="add del">
          <ac:chgData name="Херхерян Любовь Михайловна" userId="S::lherheryan@sfedu.ru::4e2f0300-7cac-4be7-a263-6d3da919ce6d" providerId="AD" clId="Web-{E961D911-D53F-4E2A-A5DB-F54A03AF995F}" dt="2022-11-10T19:33:29.742" v="26"/>
          <ac:picMkLst>
            <pc:docMk/>
            <pc:sldMk cId="0" sldId="288"/>
            <ac:picMk id="32" creationId="{80EA7A17-6659-9449-2F9E-B69DCBE4C9BB}"/>
          </ac:picMkLst>
        </pc:picChg>
        <pc:picChg chg="add del">
          <ac:chgData name="Херхерян Любовь Михайловна" userId="S::lherheryan@sfedu.ru::4e2f0300-7cac-4be7-a263-6d3da919ce6d" providerId="AD" clId="Web-{E961D911-D53F-4E2A-A5DB-F54A03AF995F}" dt="2022-11-10T19:31:41.881" v="18"/>
          <ac:picMkLst>
            <pc:docMk/>
            <pc:sldMk cId="0" sldId="288"/>
            <ac:picMk id="34" creationId="{23691C02-6D3D-6EC4-B8DD-588119F2EF67}"/>
          </ac:picMkLst>
        </pc:picChg>
        <pc:cxnChg chg="add del">
          <ac:chgData name="Херхерян Любовь Михайловна" userId="S::lherheryan@sfedu.ru::4e2f0300-7cac-4be7-a263-6d3da919ce6d" providerId="AD" clId="Web-{E961D911-D53F-4E2A-A5DB-F54A03AF995F}" dt="2022-11-10T19:32:59.086" v="20"/>
          <ac:cxnSpMkLst>
            <pc:docMk/>
            <pc:sldMk cId="0" sldId="288"/>
            <ac:cxnSpMk id="7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E961D911-D53F-4E2A-A5DB-F54A03AF995F}" dt="2022-11-10T19:29:08.505" v="2"/>
          <ac:cxnSpMkLst>
            <pc:docMk/>
            <pc:sldMk cId="0" sldId="288"/>
            <ac:cxnSpMk id="10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E961D911-D53F-4E2A-A5DB-F54A03AF995F}" dt="2022-11-10T19:30:13.427" v="6"/>
          <ac:cxnSpMkLst>
            <pc:docMk/>
            <pc:sldMk cId="0" sldId="288"/>
            <ac:cxnSpMk id="19" creationId="{2E2F21DC-5F0E-42CF-B89C-C1E25E175CB8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6316B887-910F-4ECA-8BB2-6E6BCC383CB7}"/>
    <pc:docChg chg="addSld delSld modSld">
      <pc:chgData name="Херхерян Любовь Михайловна" userId="S::lherheryan@sfedu.ru::4e2f0300-7cac-4be7-a263-6d3da919ce6d" providerId="AD" clId="Web-{6316B887-910F-4ECA-8BB2-6E6BCC383CB7}" dt="2022-11-17T15:35:46.848" v="107"/>
      <pc:docMkLst>
        <pc:docMk/>
      </pc:docMkLst>
      <pc:sldChg chg="addSp delSp modSp mod setBg setClrOvrMap">
        <pc:chgData name="Херхерян Любовь Михайловна" userId="S::lherheryan@sfedu.ru::4e2f0300-7cac-4be7-a263-6d3da919ce6d" providerId="AD" clId="Web-{6316B887-910F-4ECA-8BB2-6E6BCC383CB7}" dt="2022-11-17T15:32:36.008" v="98" actId="14100"/>
        <pc:sldMkLst>
          <pc:docMk/>
          <pc:sldMk cId="0" sldId="318"/>
        </pc:sldMkLst>
        <pc:spChg chg="mod">
          <ac:chgData name="Херхерян Любовь Михайловна" userId="S::lherheryan@sfedu.ru::4e2f0300-7cac-4be7-a263-6d3da919ce6d" providerId="AD" clId="Web-{6316B887-910F-4ECA-8BB2-6E6BCC383CB7}" dt="2022-11-17T15:32:36.008" v="98" actId="14100"/>
          <ac:spMkLst>
            <pc:docMk/>
            <pc:sldMk cId="0" sldId="318"/>
            <ac:spMk id="2" creationId="{00000000-0000-0000-0000-000000000000}"/>
          </ac:spMkLst>
        </pc:spChg>
        <pc:spChg chg="del mod ord">
          <ac:chgData name="Херхерян Любовь Михайловна" userId="S::lherheryan@sfedu.ru::4e2f0300-7cac-4be7-a263-6d3da919ce6d" providerId="AD" clId="Web-{6316B887-910F-4ECA-8BB2-6E6BCC383CB7}" dt="2022-11-17T15:27:11.826" v="49"/>
          <ac:spMkLst>
            <pc:docMk/>
            <pc:sldMk cId="0" sldId="318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1:50.331" v="3"/>
          <ac:spMkLst>
            <pc:docMk/>
            <pc:sldMk cId="0" sldId="318"/>
            <ac:spMk id="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1:50.315" v="2"/>
          <ac:spMkLst>
            <pc:docMk/>
            <pc:sldMk cId="0" sldId="318"/>
            <ac:spMk id="21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2:06.065" v="4"/>
          <ac:spMkLst>
            <pc:docMk/>
            <pc:sldMk cId="0" sldId="318"/>
            <ac:spMk id="29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2:26.393" v="6"/>
          <ac:spMkLst>
            <pc:docMk/>
            <pc:sldMk cId="0" sldId="318"/>
            <ac:spMk id="34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2:38.846" v="7"/>
          <ac:spMkLst>
            <pc:docMk/>
            <pc:sldMk cId="0" sldId="318"/>
            <ac:spMk id="47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3:02.283" v="8"/>
          <ac:spMkLst>
            <pc:docMk/>
            <pc:sldMk cId="0" sldId="318"/>
            <ac:spMk id="52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3:11.470" v="10"/>
          <ac:spMkLst>
            <pc:docMk/>
            <pc:sldMk cId="0" sldId="318"/>
            <ac:spMk id="64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3:59.844" v="37"/>
          <ac:spMkLst>
            <pc:docMk/>
            <pc:sldMk cId="0" sldId="318"/>
            <ac:spMk id="76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4:36.016" v="40"/>
          <ac:spMkLst>
            <pc:docMk/>
            <pc:sldMk cId="0" sldId="318"/>
            <ac:spMk id="84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4:36" v="39"/>
          <ac:spMkLst>
            <pc:docMk/>
            <pc:sldMk cId="0" sldId="318"/>
            <ac:spMk id="96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4:48.359" v="42"/>
          <ac:spMkLst>
            <pc:docMk/>
            <pc:sldMk cId="0" sldId="318"/>
            <ac:spMk id="105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7:11.826" v="49"/>
          <ac:spMkLst>
            <pc:docMk/>
            <pc:sldMk cId="0" sldId="318"/>
            <ac:spMk id="111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5:59.280" v="48"/>
          <ac:spMkLst>
            <pc:docMk/>
            <pc:sldMk cId="0" sldId="318"/>
            <ac:spMk id="11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7:44.122" v="52"/>
          <ac:spMkLst>
            <pc:docMk/>
            <pc:sldMk cId="0" sldId="318"/>
            <ac:spMk id="119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5:59.280" v="48"/>
          <ac:spMkLst>
            <pc:docMk/>
            <pc:sldMk cId="0" sldId="318"/>
            <ac:spMk id="12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7:44.122" v="52"/>
          <ac:spMkLst>
            <pc:docMk/>
            <pc:sldMk cId="0" sldId="318"/>
            <ac:spMk id="121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7:44.106" v="51"/>
          <ac:spMkLst>
            <pc:docMk/>
            <pc:sldMk cId="0" sldId="318"/>
            <ac:spMk id="126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spMkLst>
            <pc:docMk/>
            <pc:sldMk cId="0" sldId="318"/>
            <ac:spMk id="127" creationId="{1511F85B-5967-428B-BE8B-819A79813D92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7:44.106" v="51"/>
          <ac:spMkLst>
            <pc:docMk/>
            <pc:sldMk cId="0" sldId="318"/>
            <ac:spMk id="128" creationId="{6F769419-3E73-449D-B62A-0CDEC946A679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spMkLst>
            <pc:docMk/>
            <pc:sldMk cId="0" sldId="318"/>
            <ac:spMk id="132" creationId="{28DA8D05-CF65-4382-8BF4-2A08754DB5F0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43.746" v="71"/>
          <ac:spMkLst>
            <pc:docMk/>
            <pc:sldMk cId="0" sldId="318"/>
            <ac:spMk id="137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43.746" v="71"/>
          <ac:spMkLst>
            <pc:docMk/>
            <pc:sldMk cId="0" sldId="318"/>
            <ac:spMk id="138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43.683" v="70"/>
          <ac:spMkLst>
            <pc:docMk/>
            <pc:sldMk cId="0" sldId="318"/>
            <ac:spMk id="140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43.683" v="70"/>
          <ac:spMkLst>
            <pc:docMk/>
            <pc:sldMk cId="0" sldId="318"/>
            <ac:spMk id="141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00.184" v="56"/>
          <ac:spMkLst>
            <pc:docMk/>
            <pc:sldMk cId="0" sldId="318"/>
            <ac:spMk id="14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00.184" v="56"/>
          <ac:spMkLst>
            <pc:docMk/>
            <pc:sldMk cId="0" sldId="318"/>
            <ac:spMk id="145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10.575" v="58"/>
          <ac:spMkLst>
            <pc:docMk/>
            <pc:sldMk cId="0" sldId="318"/>
            <ac:spMk id="147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10.575" v="58"/>
          <ac:spMkLst>
            <pc:docMk/>
            <pc:sldMk cId="0" sldId="318"/>
            <ac:spMk id="148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14.090" v="60"/>
          <ac:spMkLst>
            <pc:docMk/>
            <pc:sldMk cId="0" sldId="318"/>
            <ac:spMk id="150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28:14.090" v="60"/>
          <ac:spMkLst>
            <pc:docMk/>
            <pc:sldMk cId="0" sldId="318"/>
            <ac:spMk id="151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6316B887-910F-4ECA-8BB2-6E6BCC383CB7}" dt="2022-11-17T15:21:50.331" v="3"/>
          <ac:grpSpMkLst>
            <pc:docMk/>
            <pc:sldMk cId="0" sldId="318"/>
            <ac:grpSpMk id="1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2:06.065" v="4"/>
          <ac:grpSpMkLst>
            <pc:docMk/>
            <pc:sldMk cId="0" sldId="318"/>
            <ac:grpSpMk id="23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2:26.393" v="6"/>
          <ac:grpSpMkLst>
            <pc:docMk/>
            <pc:sldMk cId="0" sldId="318"/>
            <ac:grpSpMk id="36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3:02.283" v="8"/>
          <ac:grpSpMkLst>
            <pc:docMk/>
            <pc:sldMk cId="0" sldId="318"/>
            <ac:grpSpMk id="54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3:11.470" v="10"/>
          <ac:grpSpMkLst>
            <pc:docMk/>
            <pc:sldMk cId="0" sldId="318"/>
            <ac:grpSpMk id="66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4:36.016" v="40"/>
          <ac:grpSpMkLst>
            <pc:docMk/>
            <pc:sldMk cId="0" sldId="318"/>
            <ac:grpSpMk id="86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4:36" v="39"/>
          <ac:grpSpMkLst>
            <pc:docMk/>
            <pc:sldMk cId="0" sldId="318"/>
            <ac:grpSpMk id="98" creationId="{24B32265-D526-44B2-B82E-8977DFEFB457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4:48.359" v="42"/>
          <ac:grpSpMkLst>
            <pc:docMk/>
            <pc:sldMk cId="0" sldId="318"/>
            <ac:grpSpMk id="106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27:44.106" v="51"/>
          <ac:grpSpMkLst>
            <pc:docMk/>
            <pc:sldMk cId="0" sldId="318"/>
            <ac:grpSpMk id="130" creationId="{A6515200-42F9-488F-9895-6CDBCD1E87C8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grpSpMkLst>
            <pc:docMk/>
            <pc:sldMk cId="0" sldId="318"/>
            <ac:grpSpMk id="134" creationId="{E0C6252F-9468-4CFE-8A28-0DFE703FB7BC}"/>
          </ac:grpSpMkLst>
        </pc:grpChg>
        <pc:graphicFrameChg chg="add mod modGraphic">
          <ac:chgData name="Херхерян Любовь Михайловна" userId="S::lherheryan@sfedu.ru::4e2f0300-7cac-4be7-a263-6d3da919ce6d" providerId="AD" clId="Web-{6316B887-910F-4ECA-8BB2-6E6BCC383CB7}" dt="2022-11-17T15:32:25.258" v="94"/>
          <ac:graphicFrameMkLst>
            <pc:docMk/>
            <pc:sldMk cId="0" sldId="318"/>
            <ac:graphicFrameMk id="115" creationId="{891823D2-973A-F1A4-D705-84BF87BB123A}"/>
          </ac:graphicFrameMkLst>
        </pc:graphicFrameChg>
        <pc:picChg chg="add del mod ord">
          <ac:chgData name="Херхерян Любовь Михайловна" userId="S::lherheryan@sfedu.ru::4e2f0300-7cac-4be7-a263-6d3da919ce6d" providerId="AD" clId="Web-{6316B887-910F-4ECA-8BB2-6E6BCC383CB7}" dt="2022-11-17T15:22:09.784" v="5"/>
          <ac:picMkLst>
            <pc:docMk/>
            <pc:sldMk cId="0" sldId="318"/>
            <ac:picMk id="5" creationId="{A1555345-541D-14D7-131D-B451DD536EBB}"/>
          </ac:picMkLst>
        </pc:picChg>
        <pc:picChg chg="add del mod ord">
          <ac:chgData name="Херхерян Любовь Михайловна" userId="S::lherheryan@sfedu.ru::4e2f0300-7cac-4be7-a263-6d3da919ce6d" providerId="AD" clId="Web-{6316B887-910F-4ECA-8BB2-6E6BCC383CB7}" dt="2022-11-17T15:23:06.205" v="9"/>
          <ac:picMkLst>
            <pc:docMk/>
            <pc:sldMk cId="0" sldId="318"/>
            <ac:picMk id="43" creationId="{4E13E19B-396B-A81E-7115-16BB7359169B}"/>
          </ac:picMkLst>
        </pc:picChg>
        <pc:picChg chg="add del mod ord">
          <ac:chgData name="Херхерян Любовь Михайловна" userId="S::lherheryan@sfedu.ru::4e2f0300-7cac-4be7-a263-6d3da919ce6d" providerId="AD" clId="Web-{6316B887-910F-4ECA-8BB2-6E6BCC383CB7}" dt="2022-11-17T15:24:38.703" v="41"/>
          <ac:picMkLst>
            <pc:docMk/>
            <pc:sldMk cId="0" sldId="318"/>
            <ac:picMk id="80" creationId="{AC453F31-FE11-E8C5-469D-8AF9C66EC1D0}"/>
          </ac:picMkLst>
        </pc:picChg>
        <pc:cxnChg chg="add del">
          <ac:chgData name="Херхерян Любовь Михайловна" userId="S::lherheryan@sfedu.ru::4e2f0300-7cac-4be7-a263-6d3da919ce6d" providerId="AD" clId="Web-{6316B887-910F-4ECA-8BB2-6E6BCC383CB7}" dt="2022-11-17T15:23:59.844" v="37"/>
          <ac:cxnSpMkLst>
            <pc:docMk/>
            <pc:sldMk cId="0" sldId="318"/>
            <ac:cxnSpMk id="78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27:11.826" v="49"/>
          <ac:cxnSpMkLst>
            <pc:docMk/>
            <pc:sldMk cId="0" sldId="318"/>
            <ac:cxnSpMk id="113" creationId="{2E2F21DC-5F0E-42CF-B89C-C1E25E175CB8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cxnSpMkLst>
            <pc:docMk/>
            <pc:sldMk cId="0" sldId="318"/>
            <ac:cxnSpMk id="117" creationId="{8FD48FB1-66D8-4676-B0AA-C139A1DB78D1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cxnSpMkLst>
            <pc:docMk/>
            <pc:sldMk cId="0" sldId="318"/>
            <ac:cxnSpMk id="122" creationId="{F033F5AE-6728-4F19-8DED-658E674B31B9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cxnSpMkLst>
            <pc:docMk/>
            <pc:sldMk cId="0" sldId="318"/>
            <ac:cxnSpMk id="123" creationId="{B5164A3F-1561-4039-8185-AB0EEB713EA7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cxnSpMkLst>
            <pc:docMk/>
            <pc:sldMk cId="0" sldId="318"/>
            <ac:cxnSpMk id="124" creationId="{82C7D74A-18BA-4709-A808-44E8815C4430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1:22.571" v="87"/>
          <ac:cxnSpMkLst>
            <pc:docMk/>
            <pc:sldMk cId="0" sldId="318"/>
            <ac:cxnSpMk id="125" creationId="{2A35DB53-42BE-460E-9CA1-1294C98463CB}"/>
          </ac:cxnSpMkLst>
        </pc:cxnChg>
      </pc:sldChg>
      <pc:sldChg chg="addSp delSp modSp add del mod replId setBg">
        <pc:chgData name="Херхерян Любовь Михайловна" userId="S::lherheryan@sfedu.ru::4e2f0300-7cac-4be7-a263-6d3da919ce6d" providerId="AD" clId="Web-{6316B887-910F-4ECA-8BB2-6E6BCC383CB7}" dt="2022-11-17T15:35:46.848" v="107"/>
        <pc:sldMkLst>
          <pc:docMk/>
          <pc:sldMk cId="2408039238" sldId="319"/>
        </pc:sldMkLst>
        <pc:spChg chg="mod">
          <ac:chgData name="Херхерян Любовь Михайловна" userId="S::lherheryan@sfedu.ru::4e2f0300-7cac-4be7-a263-6d3da919ce6d" providerId="AD" clId="Web-{6316B887-910F-4ECA-8BB2-6E6BCC383CB7}" dt="2022-11-17T15:34:54.958" v="104"/>
          <ac:spMkLst>
            <pc:docMk/>
            <pc:sldMk cId="2408039238" sldId="319"/>
            <ac:spMk id="2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6316B887-910F-4ECA-8BB2-6E6BCC383CB7}" dt="2022-11-17T15:35:29.739" v="106"/>
          <ac:spMkLst>
            <pc:docMk/>
            <pc:sldMk cId="2408039238" sldId="319"/>
            <ac:spMk id="117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spMkLst>
            <pc:docMk/>
            <pc:sldMk cId="2408039238" sldId="319"/>
            <ac:spMk id="130" creationId="{1511F85B-5967-428B-BE8B-819A79813D92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spMkLst>
            <pc:docMk/>
            <pc:sldMk cId="2408039238" sldId="319"/>
            <ac:spMk id="132" creationId="{28DA8D05-CF65-4382-8BF4-2A08754DB5F0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5:16.849" v="105"/>
          <ac:spMkLst>
            <pc:docMk/>
            <pc:sldMk cId="2408039238" sldId="319"/>
            <ac:spMk id="144" creationId="{8735A508-2662-409F-B5A3-AEA22CE92AD9}"/>
          </ac:spMkLst>
        </pc:spChg>
        <pc:spChg chg="add del">
          <ac:chgData name="Херхерян Любовь Михайловна" userId="S::lherheryan@sfedu.ru::4e2f0300-7cac-4be7-a263-6d3da919ce6d" providerId="AD" clId="Web-{6316B887-910F-4ECA-8BB2-6E6BCC383CB7}" dt="2022-11-17T15:35:16.849" v="105"/>
          <ac:spMkLst>
            <pc:docMk/>
            <pc:sldMk cId="2408039238" sldId="319"/>
            <ac:spMk id="146" creationId="{CB8B592B-E5AA-4055-8CB3-6AEDB35AD4E5}"/>
          </ac:spMkLst>
        </pc:spChg>
        <pc:grpChg chg="add">
          <ac:chgData name="Херхерян Любовь Михайловна" userId="S::lherheryan@sfedu.ru::4e2f0300-7cac-4be7-a263-6d3da919ce6d" providerId="AD" clId="Web-{6316B887-910F-4ECA-8BB2-6E6BCC383CB7}" dt="2022-11-17T15:35:29.739" v="106"/>
          <ac:grpSpMkLst>
            <pc:docMk/>
            <pc:sldMk cId="2408039238" sldId="319"/>
            <ac:grpSpMk id="118" creationId="{0EC92BD4-3684-4A4A-84FF-704DCA7A3E0C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grpSpMkLst>
            <pc:docMk/>
            <pc:sldMk cId="2408039238" sldId="319"/>
            <ac:grpSpMk id="134" creationId="{E0C6252F-9468-4CFE-8A28-0DFE703FB7BC}"/>
          </ac:grpSpMkLst>
        </pc:grpChg>
        <pc:grpChg chg="add del">
          <ac:chgData name="Херхерян Любовь Михайловна" userId="S::lherheryan@sfedu.ru::4e2f0300-7cac-4be7-a263-6d3da919ce6d" providerId="AD" clId="Web-{6316B887-910F-4ECA-8BB2-6E6BCC383CB7}" dt="2022-11-17T15:35:16.849" v="105"/>
          <ac:grpSpMkLst>
            <pc:docMk/>
            <pc:sldMk cId="2408039238" sldId="319"/>
            <ac:grpSpMk id="148" creationId="{6E8443E6-406A-4E9D-BBDF-18D82C7E570C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6316B887-910F-4ECA-8BB2-6E6BCC383CB7}" dt="2022-11-17T15:35:29.739" v="106"/>
          <ac:graphicFrameMkLst>
            <pc:docMk/>
            <pc:sldMk cId="2408039238" sldId="319"/>
            <ac:graphicFrameMk id="115" creationId="{891823D2-973A-F1A4-D705-84BF87BB123A}"/>
          </ac:graphicFrameMkLst>
        </pc:graphicFrameChg>
        <pc:picChg chg="add del mod">
          <ac:chgData name="Херхерян Любовь Михайловна" userId="S::lherheryan@sfedu.ru::4e2f0300-7cac-4be7-a263-6d3da919ce6d" providerId="AD" clId="Web-{6316B887-910F-4ECA-8BB2-6E6BCC383CB7}" dt="2022-11-17T15:34:32.662" v="102"/>
          <ac:picMkLst>
            <pc:docMk/>
            <pc:sldMk cId="2408039238" sldId="319"/>
            <ac:picMk id="15" creationId="{6981F267-52BB-6B21-0E8D-8AF9F2F7C0A5}"/>
          </ac:picMkLst>
        </pc:picChg>
        <pc:cxn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cxnSpMkLst>
            <pc:docMk/>
            <pc:sldMk cId="2408039238" sldId="319"/>
            <ac:cxnSpMk id="120" creationId="{8FD48FB1-66D8-4676-B0AA-C139A1DB78D1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cxnSpMkLst>
            <pc:docMk/>
            <pc:sldMk cId="2408039238" sldId="319"/>
            <ac:cxnSpMk id="122" creationId="{F033F5AE-6728-4F19-8DED-658E674B31B9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cxnSpMkLst>
            <pc:docMk/>
            <pc:sldMk cId="2408039238" sldId="319"/>
            <ac:cxnSpMk id="124" creationId="{82C7D74A-18BA-4709-A808-44E8815C4430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cxnSpMkLst>
            <pc:docMk/>
            <pc:sldMk cId="2408039238" sldId="319"/>
            <ac:cxnSpMk id="126" creationId="{B5164A3F-1561-4039-8185-AB0EEB713EA7}"/>
          </ac:cxnSpMkLst>
        </pc:cxnChg>
        <pc:cxnChg chg="add del">
          <ac:chgData name="Херхерян Любовь Михайловна" userId="S::lherheryan@sfedu.ru::4e2f0300-7cac-4be7-a263-6d3da919ce6d" providerId="AD" clId="Web-{6316B887-910F-4ECA-8BB2-6E6BCC383CB7}" dt="2022-11-17T15:34:54.958" v="104"/>
          <ac:cxnSpMkLst>
            <pc:docMk/>
            <pc:sldMk cId="2408039238" sldId="319"/>
            <ac:cxnSpMk id="128" creationId="{2A35DB53-42BE-460E-9CA1-1294C98463CB}"/>
          </ac:cxnSpMkLst>
        </pc:cxnChg>
      </pc:sldChg>
    </pc:docChg>
  </pc:docChgLst>
  <pc:docChgLst>
    <pc:chgData name="Херхерян Любовь Михайловна" userId="S::lherheryan@sfedu.ru::4e2f0300-7cac-4be7-a263-6d3da919ce6d" providerId="AD" clId="Web-{82D2E95E-FD23-4808-9D27-C485E5667CF6}"/>
    <pc:docChg chg="modSld">
      <pc:chgData name="Херхерян Любовь Михайловна" userId="S::lherheryan@sfedu.ru::4e2f0300-7cac-4be7-a263-6d3da919ce6d" providerId="AD" clId="Web-{82D2E95E-FD23-4808-9D27-C485E5667CF6}" dt="2022-11-10T21:22:15.283" v="2" actId="20577"/>
      <pc:docMkLst>
        <pc:docMk/>
      </pc:docMkLst>
      <pc:sldChg chg="addSp modSp mod setBg">
        <pc:chgData name="Херхерян Любовь Михайловна" userId="S::lherheryan@sfedu.ru::4e2f0300-7cac-4be7-a263-6d3da919ce6d" providerId="AD" clId="Web-{82D2E95E-FD23-4808-9D27-C485E5667CF6}" dt="2022-11-10T21:22:15.283" v="2" actId="20577"/>
        <pc:sldMkLst>
          <pc:docMk/>
          <pc:sldMk cId="0" sldId="292"/>
        </pc:sldMkLst>
        <pc:spChg chg="mod">
          <ac:chgData name="Херхерян Любовь Михайловна" userId="S::lherheryan@sfedu.ru::4e2f0300-7cac-4be7-a263-6d3da919ce6d" providerId="AD" clId="Web-{82D2E95E-FD23-4808-9D27-C485E5667CF6}" dt="2022-11-10T21:22:08.798" v="1" actId="20577"/>
          <ac:spMkLst>
            <pc:docMk/>
            <pc:sldMk cId="0" sldId="292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82D2E95E-FD23-4808-9D27-C485E5667CF6}" dt="2022-11-10T21:22:15.283" v="2" actId="20577"/>
          <ac:spMkLst>
            <pc:docMk/>
            <pc:sldMk cId="0" sldId="292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82D2E95E-FD23-4808-9D27-C485E5667CF6}" dt="2022-11-10T21:21:58.736" v="0"/>
          <ac:spMkLst>
            <pc:docMk/>
            <pc:sldMk cId="0" sldId="292"/>
            <ac:spMk id="8" creationId="{7509B08A-C1EC-478C-86AF-60ADE06D9BBB}"/>
          </ac:spMkLst>
        </pc:spChg>
        <pc:spChg chg="add">
          <ac:chgData name="Херхерян Любовь Михайловна" userId="S::lherheryan@sfedu.ru::4e2f0300-7cac-4be7-a263-6d3da919ce6d" providerId="AD" clId="Web-{82D2E95E-FD23-4808-9D27-C485E5667CF6}" dt="2022-11-10T21:21:58.736" v="0"/>
          <ac:spMkLst>
            <pc:docMk/>
            <pc:sldMk cId="0" sldId="292"/>
            <ac:spMk id="10" creationId="{221CC330-4259-4C32-BF8B-5FE13FFABB3A}"/>
          </ac:spMkLst>
        </pc:spChg>
      </pc:sldChg>
    </pc:docChg>
  </pc:docChgLst>
  <pc:docChgLst>
    <pc:chgData name="Херхерян Любовь Михайловна" userId="S::lherheryan@sfedu.ru::4e2f0300-7cac-4be7-a263-6d3da919ce6d" providerId="AD" clId="Web-{D6467FF1-FB4E-495E-AA22-F20FB57B3B0F}"/>
    <pc:docChg chg="modSld">
      <pc:chgData name="Херхерян Любовь Михайловна" userId="S::lherheryan@sfedu.ru::4e2f0300-7cac-4be7-a263-6d3da919ce6d" providerId="AD" clId="Web-{D6467FF1-FB4E-495E-AA22-F20FB57B3B0F}" dt="2022-11-10T10:47:43.132" v="121"/>
      <pc:docMkLst>
        <pc:docMk/>
      </pc:docMkLst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45:53.196" v="117"/>
        <pc:sldMkLst>
          <pc:docMk/>
          <pc:sldMk cId="0" sldId="258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31:48.282" v="96"/>
          <ac:spMkLst>
            <pc:docMk/>
            <pc:sldMk cId="0" sldId="258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D6467FF1-FB4E-495E-AA22-F20FB57B3B0F}" dt="2022-11-10T10:45:48.883" v="116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1:48.282" v="96"/>
          <ac:spMkLst>
            <pc:docMk/>
            <pc:sldMk cId="0" sldId="258"/>
            <ac:spMk id="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45:48.883" v="116"/>
          <ac:spMkLst>
            <pc:docMk/>
            <pc:sldMk cId="0" sldId="258"/>
            <ac:spMk id="21" creationId="{1AB8FFBB-0A2D-4D4C-B94B-320ABB3490DA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45:48.883" v="116"/>
          <ac:spMkLst>
            <pc:docMk/>
            <pc:sldMk cId="0" sldId="258"/>
            <ac:spMk id="33" creationId="{9ACA6826-032C-4799-B079-15DB2A6CBD93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31:48.282" v="96"/>
          <ac:grpSpMkLst>
            <pc:docMk/>
            <pc:sldMk cId="0" sldId="258"/>
            <ac:grpSpMk id="1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45:48.883" v="116"/>
          <ac:grpSpMkLst>
            <pc:docMk/>
            <pc:sldMk cId="0" sldId="258"/>
            <ac:grpSpMk id="23" creationId="{0EC92BD4-3684-4A4A-84FF-704DCA7A3E0C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45:48.883" v="116"/>
          <ac:grpSpMkLst>
            <pc:docMk/>
            <pc:sldMk cId="0" sldId="258"/>
            <ac:grpSpMk id="35" creationId="{DD58A807-BD0E-4B1D-A523-2F20E7FE2695}"/>
          </ac:grpSpMkLst>
        </pc:grpChg>
        <pc:picChg chg="add del mod ord">
          <ac:chgData name="Херхерян Любовь Михайловна" userId="S::lherheryan@sfedu.ru::4e2f0300-7cac-4be7-a263-6d3da919ce6d" providerId="AD" clId="Web-{D6467FF1-FB4E-495E-AA22-F20FB57B3B0F}" dt="2022-11-10T10:45:53.196" v="117"/>
          <ac:picMkLst>
            <pc:docMk/>
            <pc:sldMk cId="0" sldId="258"/>
            <ac:picMk id="5" creationId="{23A9169C-36B5-2EAA-46D2-D50C1E9739AF}"/>
          </ac:picMkLst>
        </pc:picChg>
      </pc:sldChg>
      <pc:sldChg chg="addSp delSp modSp">
        <pc:chgData name="Херхерян Любовь Михайловна" userId="S::lherheryan@sfedu.ru::4e2f0300-7cac-4be7-a263-6d3da919ce6d" providerId="AD" clId="Web-{D6467FF1-FB4E-495E-AA22-F20FB57B3B0F}" dt="2022-11-10T10:14:01.619" v="13"/>
        <pc:sldMkLst>
          <pc:docMk/>
          <pc:sldMk cId="0" sldId="261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14:01.619" v="13"/>
          <ac:spMkLst>
            <pc:docMk/>
            <pc:sldMk cId="0" sldId="261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D6467FF1-FB4E-495E-AA22-F20FB57B3B0F}" dt="2022-11-10T10:14:01.619" v="13"/>
          <ac:spMkLst>
            <pc:docMk/>
            <pc:sldMk cId="0" sldId="261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D6467FF1-FB4E-495E-AA22-F20FB57B3B0F}" dt="2022-11-10T10:14:01.619" v="13"/>
          <ac:spMkLst>
            <pc:docMk/>
            <pc:sldMk cId="0" sldId="261"/>
            <ac:spMk id="8" creationId="{7509B08A-C1EC-478C-86AF-60ADE06D9BBB}"/>
          </ac:spMkLst>
        </pc:spChg>
        <pc:spChg chg="del">
          <ac:chgData name="Херхерян Любовь Михайловна" userId="S::lherheryan@sfedu.ru::4e2f0300-7cac-4be7-a263-6d3da919ce6d" providerId="AD" clId="Web-{D6467FF1-FB4E-495E-AA22-F20FB57B3B0F}" dt="2022-11-10T10:14:01.619" v="13"/>
          <ac:spMkLst>
            <pc:docMk/>
            <pc:sldMk cId="0" sldId="261"/>
            <ac:spMk id="10" creationId="{221CC330-4259-4C32-BF8B-5FE13FFABB3A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14:01.619" v="13"/>
          <ac:spMkLst>
            <pc:docMk/>
            <pc:sldMk cId="0" sldId="261"/>
            <ac:spMk id="15" creationId="{B9403C7F-76AE-4587-92A2-D4E41EBE68BD}"/>
          </ac:spMkLst>
        </pc:spChg>
        <pc:grpChg chg="add">
          <ac:chgData name="Херхерян Любовь Михайловна" userId="S::lherheryan@sfedu.ru::4e2f0300-7cac-4be7-a263-6d3da919ce6d" providerId="AD" clId="Web-{D6467FF1-FB4E-495E-AA22-F20FB57B3B0F}" dt="2022-11-10T10:14:01.619" v="13"/>
          <ac:grpSpMkLst>
            <pc:docMk/>
            <pc:sldMk cId="0" sldId="261"/>
            <ac:grpSpMk id="17" creationId="{D6C71778-3DDA-4748-AEBB-2A4B75016325}"/>
          </ac:grpSpMkLst>
        </pc:grpChg>
        <pc:picChg chg="mod">
          <ac:chgData name="Херхерян Любовь Михайловна" userId="S::lherheryan@sfedu.ru::4e2f0300-7cac-4be7-a263-6d3da919ce6d" providerId="AD" clId="Web-{D6467FF1-FB4E-495E-AA22-F20FB57B3B0F}" dt="2022-11-10T10:14:01.619" v="13"/>
          <ac:picMkLst>
            <pc:docMk/>
            <pc:sldMk cId="0" sldId="261"/>
            <ac:picMk id="7" creationId="{00000000-0000-0000-0000-000000000000}"/>
          </ac:picMkLst>
        </pc:picChg>
      </pc:sldChg>
      <pc:sldChg chg="modSp">
        <pc:chgData name="Херхерян Любовь Михайловна" userId="S::lherheryan@sfedu.ru::4e2f0300-7cac-4be7-a263-6d3da919ce6d" providerId="AD" clId="Web-{D6467FF1-FB4E-495E-AA22-F20FB57B3B0F}" dt="2022-11-10T10:24:45.739" v="67" actId="20577"/>
        <pc:sldMkLst>
          <pc:docMk/>
          <pc:sldMk cId="0" sldId="262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24:45.739" v="67" actId="20577"/>
          <ac:spMkLst>
            <pc:docMk/>
            <pc:sldMk cId="0" sldId="262"/>
            <ac:spMk id="3" creationId="{00000000-0000-0000-0000-000000000000}"/>
          </ac:spMkLst>
        </pc:spChg>
      </pc:sldChg>
      <pc:sldChg chg="addSp delSp modSp mod setBg setClrOvrMap">
        <pc:chgData name="Херхерян Любовь Михайловна" userId="S::lherheryan@sfedu.ru::4e2f0300-7cac-4be7-a263-6d3da919ce6d" providerId="AD" clId="Web-{D6467FF1-FB4E-495E-AA22-F20FB57B3B0F}" dt="2022-11-10T10:16:55.274" v="31"/>
        <pc:sldMkLst>
          <pc:docMk/>
          <pc:sldMk cId="0" sldId="266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16:55.274" v="31"/>
          <ac:spMkLst>
            <pc:docMk/>
            <pc:sldMk cId="0" sldId="266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6:55.274" v="31"/>
          <ac:spMkLst>
            <pc:docMk/>
            <pc:sldMk cId="0" sldId="266"/>
            <ac:spMk id="25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6:55.274" v="31"/>
          <ac:spMkLst>
            <pc:docMk/>
            <pc:sldMk cId="0" sldId="266"/>
            <ac:spMk id="26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6:44.790" v="28"/>
          <ac:spMkLst>
            <pc:docMk/>
            <pc:sldMk cId="0" sldId="266"/>
            <ac:spMk id="33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6:44.790" v="28"/>
          <ac:spMkLst>
            <pc:docMk/>
            <pc:sldMk cId="0" sldId="266"/>
            <ac:spMk id="35" creationId="{E4CBBC1E-991D-4CF9-BCA5-AB1496871411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spMkLst>
            <pc:docMk/>
            <pc:sldMk cId="0" sldId="266"/>
            <ac:spMk id="43" creationId="{58A973E8-C2D4-4C81-8ADE-C5C021A615E7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spMkLst>
            <pc:docMk/>
            <pc:sldMk cId="0" sldId="266"/>
            <ac:spMk id="52" creationId="{E05CABE9-5E7C-4773-BFCD-24B199FA1AE3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16:55.274" v="31"/>
          <ac:grpSpMkLst>
            <pc:docMk/>
            <pc:sldMk cId="0" sldId="266"/>
            <ac:grpSpMk id="27" creationId="{21C33B52-966B-48AB-B150-0703D341A00A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grpSpMkLst>
            <pc:docMk/>
            <pc:sldMk cId="0" sldId="266"/>
            <ac:grpSpMk id="45" creationId="{A08E251A-5371-4E82-A0F3-2CA0C15AB09C}"/>
          </ac:grpSpMkLst>
        </pc:grpChg>
        <pc:graphicFrameChg chg="mod modGraphic">
          <ac:chgData name="Херхерян Любовь Михайловна" userId="S::lherheryan@sfedu.ru::4e2f0300-7cac-4be7-a263-6d3da919ce6d" providerId="AD" clId="Web-{D6467FF1-FB4E-495E-AA22-F20FB57B3B0F}" dt="2022-11-10T10:16:55.258" v="30"/>
          <ac:graphicFrameMkLst>
            <pc:docMk/>
            <pc:sldMk cId="0" sldId="266"/>
            <ac:graphicFrameMk id="28" creationId="{20AF6800-F64A-65F2-850C-3CF200F30EE0}"/>
          </ac:graphicFrameMkLst>
        </pc:graphicFrameChg>
        <pc:cxn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cxnSpMkLst>
            <pc:docMk/>
            <pc:sldMk cId="0" sldId="266"/>
            <ac:cxnSpMk id="30" creationId="{8FD48FB1-66D8-4676-B0AA-C139A1DB78D1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cxnSpMkLst>
            <pc:docMk/>
            <pc:sldMk cId="0" sldId="266"/>
            <ac:cxnSpMk id="31" creationId="{F033F5AE-6728-4F19-8DED-658E674B31B9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cxnSpMkLst>
            <pc:docMk/>
            <pc:sldMk cId="0" sldId="266"/>
            <ac:cxnSpMk id="37" creationId="{82C7D74A-18BA-4709-A808-44E8815C4430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cxnSpMkLst>
            <pc:docMk/>
            <pc:sldMk cId="0" sldId="266"/>
            <ac:cxnSpMk id="39" creationId="{B5164A3F-1561-4039-8185-AB0EEB713EA7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16:55.274" v="31"/>
          <ac:cxnSpMkLst>
            <pc:docMk/>
            <pc:sldMk cId="0" sldId="266"/>
            <ac:cxnSpMk id="41" creationId="{2A35DB53-42BE-460E-9CA1-1294C98463CB}"/>
          </ac:cxnSpMkLst>
        </pc:cxnChg>
      </pc:sldChg>
      <pc:sldChg chg="addSp delSp modSp">
        <pc:chgData name="Херхерян Любовь Михайловна" userId="S::lherheryan@sfedu.ru::4e2f0300-7cac-4be7-a263-6d3da919ce6d" providerId="AD" clId="Web-{D6467FF1-FB4E-495E-AA22-F20FB57B3B0F}" dt="2022-11-10T10:24:08.848" v="64"/>
        <pc:sldMkLst>
          <pc:docMk/>
          <pc:sldMk cId="0" sldId="267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24:08.848" v="64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D6467FF1-FB4E-495E-AA22-F20FB57B3B0F}" dt="2022-11-10T10:24:08.848" v="64"/>
          <ac:spMkLst>
            <pc:docMk/>
            <pc:sldMk cId="0" sldId="267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D6467FF1-FB4E-495E-AA22-F20FB57B3B0F}" dt="2022-11-10T10:24:08.848" v="64"/>
          <ac:spMkLst>
            <pc:docMk/>
            <pc:sldMk cId="0" sldId="267"/>
            <ac:spMk id="18" creationId="{9ACA6826-032C-4799-B079-15DB2A6CBD93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24:08.848" v="64"/>
          <ac:spMkLst>
            <pc:docMk/>
            <pc:sldMk cId="0" sldId="267"/>
            <ac:spMk id="24" creationId="{B9403C7F-76AE-4587-92A2-D4E41EBE68BD}"/>
          </ac:spMkLst>
        </pc:spChg>
        <pc:grpChg chg="del">
          <ac:chgData name="Херхерян Любовь Михайловна" userId="S::lherheryan@sfedu.ru::4e2f0300-7cac-4be7-a263-6d3da919ce6d" providerId="AD" clId="Web-{D6467FF1-FB4E-495E-AA22-F20FB57B3B0F}" dt="2022-11-10T10:24:08.848" v="64"/>
          <ac:grpSpMkLst>
            <pc:docMk/>
            <pc:sldMk cId="0" sldId="267"/>
            <ac:grpSpMk id="19" creationId="{DD58A807-BD0E-4B1D-A523-2F20E7FE2695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24:08.848" v="64"/>
          <ac:grpSpMkLst>
            <pc:docMk/>
            <pc:sldMk cId="0" sldId="267"/>
            <ac:grpSpMk id="26" creationId="{D6C71778-3DDA-4748-AEBB-2A4B75016325}"/>
          </ac:grpSpMkLst>
        </pc:grpChg>
        <pc:picChg chg="mod">
          <ac:chgData name="Херхерян Любовь Михайловна" userId="S::lherheryan@sfedu.ru::4e2f0300-7cac-4be7-a263-6d3da919ce6d" providerId="AD" clId="Web-{D6467FF1-FB4E-495E-AA22-F20FB57B3B0F}" dt="2022-11-10T10:24:08.848" v="64"/>
          <ac:picMkLst>
            <pc:docMk/>
            <pc:sldMk cId="0" sldId="267"/>
            <ac:picMk id="4" creationId="{66374C32-81CD-12EA-056A-796A9C20A2AC}"/>
          </ac:picMkLst>
        </pc:pic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41:30.667" v="115" actId="1076"/>
        <pc:sldMkLst>
          <pc:docMk/>
          <pc:sldMk cId="0" sldId="274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17:52.930" v="34"/>
          <ac:spMkLst>
            <pc:docMk/>
            <pc:sldMk cId="0" sldId="274"/>
            <ac:spMk id="2" creationId="{00000000-0000-0000-0000-000000000000}"/>
          </ac:spMkLst>
        </pc:spChg>
        <pc:spChg chg="add del mod">
          <ac:chgData name="Херхерян Любовь Михайловна" userId="S::lherheryan@sfedu.ru::4e2f0300-7cac-4be7-a263-6d3da919ce6d" providerId="AD" clId="Web-{D6467FF1-FB4E-495E-AA22-F20FB57B3B0F}" dt="2022-11-10T10:36:12.889" v="101"/>
          <ac:spMkLst>
            <pc:docMk/>
            <pc:sldMk cId="0" sldId="274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17:52.930" v="34"/>
          <ac:spMkLst>
            <pc:docMk/>
            <pc:sldMk cId="0" sldId="274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7:52.930" v="33"/>
          <ac:spMkLst>
            <pc:docMk/>
            <pc:sldMk cId="0" sldId="274"/>
            <ac:spMk id="9" creationId="{B9403C7F-76AE-4587-92A2-D4E41EBE68BD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17:52.930" v="34"/>
          <ac:spMkLst>
            <pc:docMk/>
            <pc:sldMk cId="0" sldId="274"/>
            <ac:spMk id="10" creationId="{221CC330-4259-4C32-BF8B-5FE13FFABB3A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17:52.930" v="33"/>
          <ac:grpSpMkLst>
            <pc:docMk/>
            <pc:sldMk cId="0" sldId="274"/>
            <ac:grpSpMk id="11" creationId="{D6C71778-3DDA-4748-AEBB-2A4B75016325}"/>
          </ac:grpSpMkLst>
        </pc:gr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36:05.279" v="98"/>
          <ac:graphicFrameMkLst>
            <pc:docMk/>
            <pc:sldMk cId="0" sldId="274"/>
            <ac:graphicFrameMk id="12" creationId="{81CCEE4F-A185-3261-BF4C-2923C0D9D2C8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36:12.873" v="100"/>
          <ac:graphicFrameMkLst>
            <pc:docMk/>
            <pc:sldMk cId="0" sldId="274"/>
            <ac:graphicFrameMk id="14" creationId="{DF22E531-2446-8CB0-076E-35FF4244E8CE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D6467FF1-FB4E-495E-AA22-F20FB57B3B0F}" dt="2022-11-10T10:41:30.667" v="115" actId="1076"/>
          <ac:graphicFrameMkLst>
            <pc:docMk/>
            <pc:sldMk cId="0" sldId="274"/>
            <ac:graphicFrameMk id="16" creationId="{EDA8FC0C-FE39-6B99-3048-EA8D6AB58AB9}"/>
          </ac:graphicFrameMkLst>
        </pc:graphicFrameChg>
        <pc:picChg chg="add del">
          <ac:chgData name="Херхерян Любовь Михайловна" userId="S::lherheryan@sfedu.ru::4e2f0300-7cac-4be7-a263-6d3da919ce6d" providerId="AD" clId="Web-{D6467FF1-FB4E-495E-AA22-F20FB57B3B0F}" dt="2022-11-10T10:17:52.930" v="33"/>
          <ac:picMkLst>
            <pc:docMk/>
            <pc:sldMk cId="0" sldId="274"/>
            <ac:picMk id="5" creationId="{F1EB5C11-004A-61B3-B7FD-FDAF4361FA12}"/>
          </ac:picMkLst>
        </pc:pic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30:57.485" v="95"/>
        <pc:sldMkLst>
          <pc:docMk/>
          <pc:sldMk cId="0" sldId="275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26:35.347" v="73"/>
          <ac:spMkLst>
            <pc:docMk/>
            <pc:sldMk cId="0" sldId="275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2:44.573" v="12"/>
          <ac:spMkLst>
            <pc:docMk/>
            <pc:sldMk cId="0" sldId="275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2:44.558" v="11"/>
          <ac:spMkLst>
            <pc:docMk/>
            <pc:sldMk cId="0" sldId="275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2:44.558" v="11"/>
          <ac:spMkLst>
            <pc:docMk/>
            <pc:sldMk cId="0" sldId="275"/>
            <ac:spMk id="11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6:35.347" v="73"/>
          <ac:spMkLst>
            <pc:docMk/>
            <pc:sldMk cId="0" sldId="275"/>
            <ac:spMk id="13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6:35.347" v="73"/>
          <ac:spMkLst>
            <pc:docMk/>
            <pc:sldMk cId="0" sldId="275"/>
            <ac:spMk id="14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6:35.347" v="73"/>
          <ac:spMkLst>
            <pc:docMk/>
            <pc:sldMk cId="0" sldId="275"/>
            <ac:spMk id="15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26:35.347" v="73"/>
          <ac:spMkLst>
            <pc:docMk/>
            <pc:sldMk cId="0" sldId="275"/>
            <ac:spMk id="20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57.485" v="95"/>
          <ac:spMkLst>
            <pc:docMk/>
            <pc:sldMk cId="0" sldId="275"/>
            <ac:spMk id="21" creationId="{00000000-0000-0000-0000-000000000000}"/>
          </ac:spMkLst>
        </pc:s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2:13.870" v="5"/>
          <ac:graphicFrameMkLst>
            <pc:docMk/>
            <pc:sldMk cId="0" sldId="275"/>
            <ac:graphicFrameMk id="5" creationId="{04571DC0-16D7-0294-B2A4-FF6FAC1209E1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2:17.964" v="7"/>
          <ac:graphicFrameMkLst>
            <pc:docMk/>
            <pc:sldMk cId="0" sldId="275"/>
            <ac:graphicFrameMk id="7" creationId="{41544861-E1F9-05B6-FE09-C1C97D68943D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2:36.620" v="9"/>
          <ac:graphicFrameMkLst>
            <pc:docMk/>
            <pc:sldMk cId="0" sldId="275"/>
            <ac:graphicFrameMk id="9" creationId="{B891A2AA-134B-BE2F-D62A-06F48E36D420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6:25.722" v="70"/>
          <ac:graphicFrameMkLst>
            <pc:docMk/>
            <pc:sldMk cId="0" sldId="275"/>
            <ac:graphicFrameMk id="17" creationId="{A9B0D578-2769-C2B0-66D6-4C74FAB40B3A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6:35.347" v="72"/>
          <ac:graphicFrameMkLst>
            <pc:docMk/>
            <pc:sldMk cId="0" sldId="275"/>
            <ac:graphicFrameMk id="19" creationId="{C09FC507-F5FE-FF7D-C62D-03CD2895CE52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30:54.282" v="92"/>
          <ac:graphicFrameMkLst>
            <pc:docMk/>
            <pc:sldMk cId="0" sldId="275"/>
            <ac:graphicFrameMk id="24" creationId="{E5B01B68-977E-AA25-935D-89EC5D54B0EE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30:57.470" v="94"/>
          <ac:graphicFrameMkLst>
            <pc:docMk/>
            <pc:sldMk cId="0" sldId="275"/>
            <ac:graphicFrameMk id="26" creationId="{0FD44909-1617-D869-11C4-48B6B7F77662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D6467FF1-FB4E-495E-AA22-F20FB57B3B0F}" dt="2022-11-10T10:30:57.485" v="95"/>
          <ac:graphicFrameMkLst>
            <pc:docMk/>
            <pc:sldMk cId="0" sldId="275"/>
            <ac:graphicFrameMk id="28" creationId="{E3032FD1-5D01-19CA-C90F-3801A5DE6894}"/>
          </ac:graphicFrameMkLst>
        </pc:graphicFrameChg>
        <pc:cxnChg chg="add del">
          <ac:chgData name="Херхерян Любовь Михайловна" userId="S::lherheryan@sfedu.ru::4e2f0300-7cac-4be7-a263-6d3da919ce6d" providerId="AD" clId="Web-{D6467FF1-FB4E-495E-AA22-F20FB57B3B0F}" dt="2022-11-10T10:12:44.558" v="11"/>
          <ac:cxnSpMkLst>
            <pc:docMk/>
            <pc:sldMk cId="0" sldId="275"/>
            <ac:cxnSpMk id="10" creationId="{2E2F21DC-5F0E-42CF-B89C-C1E25E175CB8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26:35.347" v="73"/>
          <ac:cxnSpMkLst>
            <pc:docMk/>
            <pc:sldMk cId="0" sldId="275"/>
            <ac:cxnSpMk id="22" creationId="{2E2F21DC-5F0E-42CF-B89C-C1E25E175CB8}"/>
          </ac:cxnSpMkLst>
        </pc:cxnChg>
      </pc:sldChg>
      <pc:sldChg chg="addSp delSp modSp mod setBg setClrOvrMap">
        <pc:chgData name="Херхерян Любовь Михайловна" userId="S::lherheryan@sfedu.ru::4e2f0300-7cac-4be7-a263-6d3da919ce6d" providerId="AD" clId="Web-{D6467FF1-FB4E-495E-AA22-F20FB57B3B0F}" dt="2022-11-10T10:38:21.903" v="108"/>
        <pc:sldMkLst>
          <pc:docMk/>
          <pc:sldMk cId="0" sldId="276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38:21.903" v="108"/>
          <ac:spMkLst>
            <pc:docMk/>
            <pc:sldMk cId="0" sldId="276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9:03.898" v="39"/>
          <ac:spMkLst>
            <pc:docMk/>
            <pc:sldMk cId="0" sldId="276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8:32.695" v="36"/>
          <ac:spMkLst>
            <pc:docMk/>
            <pc:sldMk cId="0" sldId="276"/>
            <ac:spMk id="9" creationId="{E6419F60-9469-4D44-868E-3CA3817DBA1D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8:32.695" v="36"/>
          <ac:spMkLst>
            <pc:docMk/>
            <pc:sldMk cId="0" sldId="276"/>
            <ac:spMk id="11" creationId="{A3CF6F3D-089E-4C46-A15D-27A0B525A28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9:03.882" v="38"/>
          <ac:spMkLst>
            <pc:docMk/>
            <pc:sldMk cId="0" sldId="276"/>
            <ac:spMk id="20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9:03.882" v="38"/>
          <ac:spMkLst>
            <pc:docMk/>
            <pc:sldMk cId="0" sldId="276"/>
            <ac:spMk id="21" creationId="{1D27B411-D85B-4FEE-8EF5-0726CC104B5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6:55.451" v="104"/>
          <ac:spMkLst>
            <pc:docMk/>
            <pc:sldMk cId="0" sldId="276"/>
            <ac:spMk id="25" creationId="{8F4E830A-06F9-4EAA-9E65-110CF2421798}"/>
          </ac:spMkLst>
        </pc:spChg>
        <pc:spChg chg="add del mod">
          <ac:chgData name="Херхерян Любовь Михайловна" userId="S::lherheryan@sfedu.ru::4e2f0300-7cac-4be7-a263-6d3da919ce6d" providerId="AD" clId="Web-{D6467FF1-FB4E-495E-AA22-F20FB57B3B0F}" dt="2022-11-10T10:37:15.091" v="106"/>
          <ac:spMkLst>
            <pc:docMk/>
            <pc:sldMk cId="0" sldId="276"/>
            <ac:spMk id="27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7:15.091" v="106"/>
          <ac:spMkLst>
            <pc:docMk/>
            <pc:sldMk cId="0" sldId="276"/>
            <ac:spMk id="32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8:21.903" v="108"/>
          <ac:spMkLst>
            <pc:docMk/>
            <pc:sldMk cId="0" sldId="276"/>
            <ac:spMk id="45" creationId="{2C33F367-76E5-4D2A-96B1-4FD443CDD1CF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8:21.903" v="108"/>
          <ac:spMkLst>
            <pc:docMk/>
            <pc:sldMk cId="0" sldId="276"/>
            <ac:spMk id="47" creationId="{6F769419-3E73-449D-B62A-0CDEC946A679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spMkLst>
            <pc:docMk/>
            <pc:sldMk cId="0" sldId="276"/>
            <ac:spMk id="69" creationId="{991E317B-75E3-4171-A07A-B263C1D6DCA5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spMkLst>
            <pc:docMk/>
            <pc:sldMk cId="0" sldId="276"/>
            <ac:spMk id="71" creationId="{4A9B19C2-B29A-4924-9E7E-6FBF17F5854E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18:32.695" v="36"/>
          <ac:grpSpMkLst>
            <pc:docMk/>
            <pc:sldMk cId="0" sldId="276"/>
            <ac:grpSpMk id="13" creationId="{D5DE9D45-335A-43DE-A422-9B6120B513E5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19:03.882" v="38"/>
          <ac:grpSpMkLst>
            <pc:docMk/>
            <pc:sldMk cId="0" sldId="276"/>
            <ac:grpSpMk id="22" creationId="{21C33B52-966B-48AB-B150-0703D341A00A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7:15.091" v="106"/>
          <ac:grpSpMkLst>
            <pc:docMk/>
            <pc:sldMk cId="0" sldId="276"/>
            <ac:grpSpMk id="34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8:21.903" v="108"/>
          <ac:grpSpMkLst>
            <pc:docMk/>
            <pc:sldMk cId="0" sldId="276"/>
            <ac:grpSpMk id="49" creationId="{A6515200-42F9-488F-9895-6CDBCD1E87C8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grpSpMkLst>
            <pc:docMk/>
            <pc:sldMk cId="0" sldId="276"/>
            <ac:grpSpMk id="73" creationId="{34C85634-D5F5-4047-8F35-F4B1F50AB1A7}"/>
          </ac:grpSpMkLst>
        </pc:gr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8:32.695" v="36"/>
          <ac:graphicFrameMkLst>
            <pc:docMk/>
            <pc:sldMk cId="0" sldId="276"/>
            <ac:graphicFrameMk id="5" creationId="{2C366ED4-8CBC-C22C-FFA1-A7B96E110038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9:03.882" v="38"/>
          <ac:graphicFrameMkLst>
            <pc:docMk/>
            <pc:sldMk cId="0" sldId="276"/>
            <ac:graphicFrameMk id="23" creationId="{46CA45B5-5A30-6BD0-D182-B9EBE8D54B17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D6467FF1-FB4E-495E-AA22-F20FB57B3B0F}" dt="2022-11-10T10:37:15.091" v="106"/>
          <ac:graphicFrameMkLst>
            <pc:docMk/>
            <pc:sldMk cId="0" sldId="276"/>
            <ac:graphicFrameMk id="41" creationId="{7E8F5CFA-CF5B-B682-92CD-765E9E5D8A33}"/>
          </ac:graphicFrameMkLst>
        </pc:graphicFrameChg>
        <pc:picChg chg="add del mod ord">
          <ac:chgData name="Херхерян Любовь Михайловна" userId="S::lherheryan@sfedu.ru::4e2f0300-7cac-4be7-a263-6d3da919ce6d" providerId="AD" clId="Web-{D6467FF1-FB4E-495E-AA22-F20FB57B3B0F}" dt="2022-11-10T10:37:02.060" v="105"/>
          <ac:picMkLst>
            <pc:docMk/>
            <pc:sldMk cId="0" sldId="276"/>
            <ac:picMk id="26" creationId="{322F615C-B393-FDF0-D366-C771DE90CCD1}"/>
          </ac:picMkLst>
        </pc:picChg>
        <pc:cxn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cxnSpMkLst>
            <pc:docMk/>
            <pc:sldMk cId="0" sldId="276"/>
            <ac:cxnSpMk id="59" creationId="{0512F9CB-A1A0-4043-A103-F6A4B94B695A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cxnSpMkLst>
            <pc:docMk/>
            <pc:sldMk cId="0" sldId="276"/>
            <ac:cxnSpMk id="61" creationId="{ADBE6588-EE16-4389-857C-86A156D49E5D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cxnSpMkLst>
            <pc:docMk/>
            <pc:sldMk cId="0" sldId="276"/>
            <ac:cxnSpMk id="63" creationId="{17FD48D2-B0A7-413D-B947-AA55AC1296D5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cxnSpMkLst>
            <pc:docMk/>
            <pc:sldMk cId="0" sldId="276"/>
            <ac:cxnSpMk id="65" creationId="{2BE668D0-D906-4EEE-B32F-8C028624B837}"/>
          </ac:cxnSpMkLst>
        </pc:cxnChg>
        <pc:cxnChg chg="add">
          <ac:chgData name="Херхерян Любовь Михайловна" userId="S::lherheryan@sfedu.ru::4e2f0300-7cac-4be7-a263-6d3da919ce6d" providerId="AD" clId="Web-{D6467FF1-FB4E-495E-AA22-F20FB57B3B0F}" dt="2022-11-10T10:38:21.903" v="108"/>
          <ac:cxnSpMkLst>
            <pc:docMk/>
            <pc:sldMk cId="0" sldId="276"/>
            <ac:cxnSpMk id="67" creationId="{D1DE67A3-B8F6-4CFD-A8E0-D15200F23152}"/>
          </ac:cxnSpMkLst>
        </pc:cxn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21:33.850" v="62"/>
        <pc:sldMkLst>
          <pc:docMk/>
          <pc:sldMk cId="0" sldId="277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20:12.397" v="50"/>
          <ac:spMkLst>
            <pc:docMk/>
            <pc:sldMk cId="0" sldId="277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12.397" v="50"/>
          <ac:spMkLst>
            <pc:docMk/>
            <pc:sldMk cId="0" sldId="277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20:12.397" v="50"/>
          <ac:spMkLst>
            <pc:docMk/>
            <pc:sldMk cId="0" sldId="277"/>
            <ac:spMk id="8" creationId="{290FE681-1E05-478A-89DC-5F7AB37CFD77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1:33.850" v="62"/>
          <ac:spMkLst>
            <pc:docMk/>
            <pc:sldMk cId="0" sldId="277"/>
            <ac:spMk id="15" creationId="{00000000-0000-0000-0000-000000000000}"/>
          </ac:spMkLst>
        </pc:s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9:30.554" v="41"/>
          <ac:graphicFrameMkLst>
            <pc:docMk/>
            <pc:sldMk cId="0" sldId="277"/>
            <ac:graphicFrameMk id="5" creationId="{D4BA76CF-6126-42AD-9F51-E7518C96D85A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9:37.038" v="43"/>
          <ac:graphicFrameMkLst>
            <pc:docMk/>
            <pc:sldMk cId="0" sldId="277"/>
            <ac:graphicFrameMk id="7" creationId="{A19C232D-2B1F-5E8C-96F2-B4F525650CE6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0:02.616" v="45"/>
          <ac:graphicFrameMkLst>
            <pc:docMk/>
            <pc:sldMk cId="0" sldId="277"/>
            <ac:graphicFrameMk id="9" creationId="{A8F666EC-22F7-9F04-B509-B31B490D761C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0:05.241" v="47"/>
          <ac:graphicFrameMkLst>
            <pc:docMk/>
            <pc:sldMk cId="0" sldId="277"/>
            <ac:graphicFrameMk id="11" creationId="{35E56FDB-9DA1-5CE6-005A-1646152F0917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0:12.397" v="49"/>
          <ac:graphicFrameMkLst>
            <pc:docMk/>
            <pc:sldMk cId="0" sldId="277"/>
            <ac:graphicFrameMk id="13" creationId="{A19C232D-2B1F-5E8C-96F2-B4F525650CE6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1:29.443" v="59"/>
          <ac:graphicFrameMkLst>
            <pc:docMk/>
            <pc:sldMk cId="0" sldId="277"/>
            <ac:graphicFrameMk id="17" creationId="{EED133CB-5D52-5E8E-5F74-777E257F6DBA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1:33.834" v="61"/>
          <ac:graphicFrameMkLst>
            <pc:docMk/>
            <pc:sldMk cId="0" sldId="277"/>
            <ac:graphicFrameMk id="19" creationId="{60FE53B1-DC8F-A0D2-6D8E-24CF89652CE8}"/>
          </ac:graphicFrameMkLst>
        </pc:graphicFrameChg>
        <pc:graphicFrameChg chg="add">
          <ac:chgData name="Херхерян Любовь Михайловна" userId="S::lherheryan@sfedu.ru::4e2f0300-7cac-4be7-a263-6d3da919ce6d" providerId="AD" clId="Web-{D6467FF1-FB4E-495E-AA22-F20FB57B3B0F}" dt="2022-11-10T10:21:33.850" v="62"/>
          <ac:graphicFrameMkLst>
            <pc:docMk/>
            <pc:sldMk cId="0" sldId="277"/>
            <ac:graphicFrameMk id="21" creationId="{EED133CB-5D52-5E8E-5F74-777E257F6DBA}"/>
          </ac:graphicFrameMkLst>
        </pc:graphicFrameChg>
        <pc:cxnChg chg="add">
          <ac:chgData name="Херхерян Любовь Михайловна" userId="S::lherheryan@sfedu.ru::4e2f0300-7cac-4be7-a263-6d3da919ce6d" providerId="AD" clId="Web-{D6467FF1-FB4E-495E-AA22-F20FB57B3B0F}" dt="2022-11-10T10:20:12.397" v="50"/>
          <ac:cxnSpMkLst>
            <pc:docMk/>
            <pc:sldMk cId="0" sldId="277"/>
            <ac:cxnSpMk id="10" creationId="{2E2F21DC-5F0E-42CF-B89C-C1E25E175CB8}"/>
          </ac:cxnSpMkLst>
        </pc:cxnChg>
      </pc:sldChg>
      <pc:sldChg chg="addSp modSp mod setBg">
        <pc:chgData name="Херхерян Любовь Михайловна" userId="S::lherheryan@sfedu.ru::4e2f0300-7cac-4be7-a263-6d3da919ce6d" providerId="AD" clId="Web-{D6467FF1-FB4E-495E-AA22-F20FB57B3B0F}" dt="2022-11-10T10:38:48.997" v="109"/>
        <pc:sldMkLst>
          <pc:docMk/>
          <pc:sldMk cId="0" sldId="278"/>
        </pc:sldMkLst>
        <pc:spChg chg="mod ord">
          <ac:chgData name="Херхерян Любовь Михайловна" userId="S::lherheryan@sfedu.ru::4e2f0300-7cac-4be7-a263-6d3da919ce6d" providerId="AD" clId="Web-{D6467FF1-FB4E-495E-AA22-F20FB57B3B0F}" dt="2022-11-10T10:38:48.997" v="109"/>
          <ac:spMkLst>
            <pc:docMk/>
            <pc:sldMk cId="0" sldId="278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D6467FF1-FB4E-495E-AA22-F20FB57B3B0F}" dt="2022-11-10T10:38:48.997" v="109"/>
          <ac:spMkLst>
            <pc:docMk/>
            <pc:sldMk cId="0" sldId="278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8:48.997" v="109"/>
          <ac:spMkLst>
            <pc:docMk/>
            <pc:sldMk cId="0" sldId="278"/>
            <ac:spMk id="8" creationId="{781BBDC9-2DC6-4959-AC3D-49A5DCB05DA7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8:48.997" v="109"/>
          <ac:spMkLst>
            <pc:docMk/>
            <pc:sldMk cId="0" sldId="278"/>
            <ac:spMk id="10" creationId="{08452CCF-4A27-488A-AAF4-424933CFC925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8:48.997" v="109"/>
          <ac:spMkLst>
            <pc:docMk/>
            <pc:sldMk cId="0" sldId="278"/>
            <ac:spMk id="12" creationId="{4B74BB55-8517-4CFE-9389-81D0E6F81F00}"/>
          </ac:spMkLst>
        </pc:spChg>
        <pc:grpChg chg="add">
          <ac:chgData name="Херхерян Любовь Михайловна" userId="S::lherheryan@sfedu.ru::4e2f0300-7cac-4be7-a263-6d3da919ce6d" providerId="AD" clId="Web-{D6467FF1-FB4E-495E-AA22-F20FB57B3B0F}" dt="2022-11-10T10:38:48.997" v="109"/>
          <ac:grpSpMkLst>
            <pc:docMk/>
            <pc:sldMk cId="0" sldId="278"/>
            <ac:grpSpMk id="14" creationId="{543190CD-45FC-4DE0-B596-17D4DE53E972}"/>
          </ac:grpSpMkLst>
        </pc:grpChg>
      </pc:sldChg>
      <pc:sldChg chg="addSp delSp modSp mod setBg setClrOvrMap">
        <pc:chgData name="Херхерян Любовь Михайловна" userId="S::lherheryan@sfedu.ru::4e2f0300-7cac-4be7-a263-6d3da919ce6d" providerId="AD" clId="Web-{D6467FF1-FB4E-495E-AA22-F20FB57B3B0F}" dt="2022-11-10T10:39:53.152" v="113"/>
        <pc:sldMkLst>
          <pc:docMk/>
          <pc:sldMk cId="0" sldId="279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39:53.152" v="113"/>
          <ac:spMkLst>
            <pc:docMk/>
            <pc:sldMk cId="0" sldId="279"/>
            <ac:spMk id="2" creationId="{00000000-0000-0000-0000-000000000000}"/>
          </ac:spMkLst>
        </pc:spChg>
        <pc:spChg chg="add del mod">
          <ac:chgData name="Херхерян Любовь Михайловна" userId="S::lherheryan@sfedu.ru::4e2f0300-7cac-4be7-a263-6d3da919ce6d" providerId="AD" clId="Web-{D6467FF1-FB4E-495E-AA22-F20FB57B3B0F}" dt="2022-11-10T10:15:10.947" v="20"/>
          <ac:spMkLst>
            <pc:docMk/>
            <pc:sldMk cId="0" sldId="279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5:10.931" v="19"/>
          <ac:spMkLst>
            <pc:docMk/>
            <pc:sldMk cId="0" sldId="279"/>
            <ac:spMk id="9" creationId="{D2600CBB-0CF8-4237-8491-B7864363D2A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5:10.931" v="19"/>
          <ac:spMkLst>
            <pc:docMk/>
            <pc:sldMk cId="0" sldId="279"/>
            <ac:spMk id="11" creationId="{E4CBBC1E-991D-4CF9-BCA5-AB1496871411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9:53.152" v="113"/>
          <ac:spMkLst>
            <pc:docMk/>
            <pc:sldMk cId="0" sldId="279"/>
            <ac:spMk id="19" creationId="{40BBD06B-552C-4DF7-9E19-C5617573E252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9:53.152" v="113"/>
          <ac:spMkLst>
            <pc:docMk/>
            <pc:sldMk cId="0" sldId="279"/>
            <ac:spMk id="20" creationId="{1D27B411-D85B-4FEE-8EF5-0726CC104B5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9:53.152" v="113"/>
          <ac:spMkLst>
            <pc:docMk/>
            <pc:sldMk cId="0" sldId="279"/>
            <ac:spMk id="26" creationId="{D2600CBB-0CF8-4237-8491-B7864363D2AE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9:53.152" v="113"/>
          <ac:spMkLst>
            <pc:docMk/>
            <pc:sldMk cId="0" sldId="279"/>
            <ac:spMk id="28" creationId="{E4CBBC1E-991D-4CF9-BCA5-AB1496871411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39:53.152" v="113"/>
          <ac:grpSpMkLst>
            <pc:docMk/>
            <pc:sldMk cId="0" sldId="279"/>
            <ac:grpSpMk id="13" creationId="{21C33B52-966B-48AB-B150-0703D341A00A}"/>
          </ac:grpSpMkLst>
        </pc:gr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4:56.697" v="17"/>
          <ac:graphicFrameMkLst>
            <pc:docMk/>
            <pc:sldMk cId="0" sldId="279"/>
            <ac:graphicFrameMk id="5" creationId="{6C5A023B-2CBD-C7A5-74DA-CAB22F296A19}"/>
          </ac:graphicFrameMkLst>
        </pc:graphicFrame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15:10.931" v="19"/>
          <ac:graphicFrameMkLst>
            <pc:docMk/>
            <pc:sldMk cId="0" sldId="279"/>
            <ac:graphicFrameMk id="7" creationId="{72D5F1FA-AFED-C78F-AF34-AB4A42CBFBA4}"/>
          </ac:graphicFrameMkLst>
        </pc:graphicFrameChg>
        <pc:graphicFrameChg chg="add mod modGraphic">
          <ac:chgData name="Херхерян Любовь Михайловна" userId="S::lherheryan@sfedu.ru::4e2f0300-7cac-4be7-a263-6d3da919ce6d" providerId="AD" clId="Web-{D6467FF1-FB4E-495E-AA22-F20FB57B3B0F}" dt="2022-11-10T10:39:53.152" v="113"/>
          <ac:graphicFrameMkLst>
            <pc:docMk/>
            <pc:sldMk cId="0" sldId="279"/>
            <ac:graphicFrameMk id="21" creationId="{392130A1-691E-AB27-D794-170EE2B70222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39:30.356" v="112"/>
        <pc:sldMkLst>
          <pc:docMk/>
          <pc:sldMk cId="0" sldId="280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39:30.356" v="112"/>
          <ac:spMkLst>
            <pc:docMk/>
            <pc:sldMk cId="0" sldId="280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D6467FF1-FB4E-495E-AA22-F20FB57B3B0F}" dt="2022-11-10T10:39:30.356" v="112"/>
          <ac:spMkLst>
            <pc:docMk/>
            <pc:sldMk cId="0" sldId="280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40.110" v="90"/>
          <ac:spMkLst>
            <pc:docMk/>
            <pc:sldMk cId="0" sldId="280"/>
            <ac:spMk id="8" creationId="{7509B08A-C1EC-478C-86AF-60ADE06D9BBB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11:45.667" v="2"/>
          <ac:spMkLst>
            <pc:docMk/>
            <pc:sldMk cId="0" sldId="280"/>
            <ac:spMk id="9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40.110" v="90"/>
          <ac:spMkLst>
            <pc:docMk/>
            <pc:sldMk cId="0" sldId="280"/>
            <ac:spMk id="10" creationId="{221CC330-4259-4C32-BF8B-5FE13FFABB3A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21.439" v="85"/>
          <ac:spMkLst>
            <pc:docMk/>
            <pc:sldMk cId="0" sldId="280"/>
            <ac:spMk id="16" creationId="{B9403C7F-76AE-4587-92A2-D4E41EBE68BD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33.267" v="87"/>
          <ac:spMkLst>
            <pc:docMk/>
            <pc:sldMk cId="0" sldId="280"/>
            <ac:spMk id="25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0:40.063" v="89"/>
          <ac:spMkLst>
            <pc:docMk/>
            <pc:sldMk cId="0" sldId="280"/>
            <ac:spMk id="29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9:30.356" v="112"/>
          <ac:spMkLst>
            <pc:docMk/>
            <pc:sldMk cId="0" sldId="280"/>
            <ac:spMk id="32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9:30.356" v="111"/>
          <ac:spMkLst>
            <pc:docMk/>
            <pc:sldMk cId="0" sldId="280"/>
            <ac:spMk id="39" creationId="{8735A508-2662-409F-B5A3-AEA22CE92AD9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39:30.356" v="111"/>
          <ac:spMkLst>
            <pc:docMk/>
            <pc:sldMk cId="0" sldId="280"/>
            <ac:spMk id="41" creationId="{CB8B592B-E5AA-4055-8CB3-6AEDB35AD4E5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39:30.356" v="112"/>
          <ac:spMkLst>
            <pc:docMk/>
            <pc:sldMk cId="0" sldId="280"/>
            <ac:spMk id="50" creationId="{B9403C7F-76AE-4587-92A2-D4E41EBE68BD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11:45.667" v="2"/>
          <ac:grpSpMkLst>
            <pc:docMk/>
            <pc:sldMk cId="0" sldId="280"/>
            <ac:grpSpMk id="11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0:21.439" v="85"/>
          <ac:grpSpMkLst>
            <pc:docMk/>
            <pc:sldMk cId="0" sldId="280"/>
            <ac:grpSpMk id="18" creationId="{D6C71778-3DDA-4748-AEBB-2A4B75016325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0:33.267" v="87"/>
          <ac:grpSpMkLst>
            <pc:docMk/>
            <pc:sldMk cId="0" sldId="280"/>
            <ac:grpSpMk id="27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9:30.356" v="112"/>
          <ac:grpSpMkLst>
            <pc:docMk/>
            <pc:sldMk cId="0" sldId="280"/>
            <ac:grpSpMk id="34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39:30.356" v="111"/>
          <ac:grpSpMkLst>
            <pc:docMk/>
            <pc:sldMk cId="0" sldId="280"/>
            <ac:grpSpMk id="43" creationId="{6E8443E6-406A-4E9D-BBDF-18D82C7E570C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39:30.356" v="112"/>
          <ac:grpSpMkLst>
            <pc:docMk/>
            <pc:sldMk cId="0" sldId="280"/>
            <ac:grpSpMk id="51" creationId="{D6C71778-3DDA-4748-AEBB-2A4B75016325}"/>
          </ac:grpSpMkLst>
        </pc:grpChg>
        <pc:picChg chg="add del">
          <ac:chgData name="Херхерян Любовь Михайловна" userId="S::lherheryan@sfedu.ru::4e2f0300-7cac-4be7-a263-6d3da919ce6d" providerId="AD" clId="Web-{D6467FF1-FB4E-495E-AA22-F20FB57B3B0F}" dt="2022-11-10T10:11:45.667" v="2"/>
          <ac:picMkLst>
            <pc:docMk/>
            <pc:sldMk cId="0" sldId="280"/>
            <ac:picMk id="5" creationId="{82218EC4-1833-6392-50F7-BF64EB94B523}"/>
          </ac:picMkLst>
        </pc:picChg>
        <pc:picChg chg="add del">
          <ac:chgData name="Херхерян Любовь Михайловна" userId="S::lherheryan@sfedu.ru::4e2f0300-7cac-4be7-a263-6d3da919ce6d" providerId="AD" clId="Web-{D6467FF1-FB4E-495E-AA22-F20FB57B3B0F}" dt="2022-11-10T10:30:21.439" v="85"/>
          <ac:picMkLst>
            <pc:docMk/>
            <pc:sldMk cId="0" sldId="280"/>
            <ac:picMk id="12" creationId="{8024A0BF-426C-B0B5-4AE2-C620DDEEC188}"/>
          </ac:picMkLst>
        </pc:picChg>
        <pc:picChg chg="add del">
          <ac:chgData name="Херхерян Любовь Михайловна" userId="S::lherheryan@sfedu.ru::4e2f0300-7cac-4be7-a263-6d3da919ce6d" providerId="AD" clId="Web-{D6467FF1-FB4E-495E-AA22-F20FB57B3B0F}" dt="2022-11-10T10:30:33.267" v="87"/>
          <ac:picMkLst>
            <pc:docMk/>
            <pc:sldMk cId="0" sldId="280"/>
            <ac:picMk id="26" creationId="{9D09F69D-0064-FFB0-6851-C0D33F260258}"/>
          </ac:picMkLst>
        </pc:picChg>
        <pc:picChg chg="add del">
          <ac:chgData name="Херхерян Любовь Михайловна" userId="S::lherheryan@sfedu.ru::4e2f0300-7cac-4be7-a263-6d3da919ce6d" providerId="AD" clId="Web-{D6467FF1-FB4E-495E-AA22-F20FB57B3B0F}" dt="2022-11-10T10:30:40.063" v="89"/>
          <ac:picMkLst>
            <pc:docMk/>
            <pc:sldMk cId="0" sldId="280"/>
            <ac:picMk id="30" creationId="{AB540348-EFCC-65FF-8E35-F6FFEBE6D364}"/>
          </ac:picMkLst>
        </pc:picChg>
        <pc:picChg chg="add mod ord">
          <ac:chgData name="Херхерян Любовь Михайловна" userId="S::lherheryan@sfedu.ru::4e2f0300-7cac-4be7-a263-6d3da919ce6d" providerId="AD" clId="Web-{D6467FF1-FB4E-495E-AA22-F20FB57B3B0F}" dt="2022-11-10T10:39:30.356" v="112"/>
          <ac:picMkLst>
            <pc:docMk/>
            <pc:sldMk cId="0" sldId="280"/>
            <ac:picMk id="33" creationId="{9D09F69D-0064-FFB0-6851-C0D33F260258}"/>
          </ac:picMkLst>
        </pc:picChg>
      </pc:sldChg>
      <pc:sldChg chg="addSp delSp modSp mod setBg setClrOvrMap">
        <pc:chgData name="Херхерян Любовь Михайловна" userId="S::lherheryan@sfedu.ru::4e2f0300-7cac-4be7-a263-6d3da919ce6d" providerId="AD" clId="Web-{D6467FF1-FB4E-495E-AA22-F20FB57B3B0F}" dt="2022-11-10T10:47:06.570" v="119"/>
        <pc:sldMkLst>
          <pc:docMk/>
          <pc:sldMk cId="0" sldId="281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47:06.570" v="119"/>
          <ac:spMkLst>
            <pc:docMk/>
            <pc:sldMk cId="0" sldId="281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D6467FF1-FB4E-495E-AA22-F20FB57B3B0F}" dt="2022-11-10T10:47:06.570" v="119"/>
          <ac:spMkLst>
            <pc:docMk/>
            <pc:sldMk cId="0" sldId="281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47:06.570" v="119"/>
          <ac:spMkLst>
            <pc:docMk/>
            <pc:sldMk cId="0" sldId="281"/>
            <ac:spMk id="8" creationId="{AD2D45C7-2E37-44FD-AC77-116CD14B9ED9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47:06.570" v="119"/>
          <ac:spMkLst>
            <pc:docMk/>
            <pc:sldMk cId="0" sldId="281"/>
            <ac:spMk id="10" creationId="{1FF88480-2CF1-4C54-8CE3-2CA9CD9FF896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47:06.570" v="119"/>
          <ac:spMkLst>
            <pc:docMk/>
            <pc:sldMk cId="0" sldId="281"/>
            <ac:spMk id="15" creationId="{290FE681-1E05-478A-89DC-5F7AB37CFD77}"/>
          </ac:spMkLst>
        </pc:spChg>
        <pc:cxnChg chg="add">
          <ac:chgData name="Херхерян Любовь Михайловна" userId="S::lherheryan@sfedu.ru::4e2f0300-7cac-4be7-a263-6d3da919ce6d" providerId="AD" clId="Web-{D6467FF1-FB4E-495E-AA22-F20FB57B3B0F}" dt="2022-11-10T10:47:06.570" v="119"/>
          <ac:cxnSpMkLst>
            <pc:docMk/>
            <pc:sldMk cId="0" sldId="281"/>
            <ac:cxnSpMk id="17" creationId="{2E2F21DC-5F0E-42CF-B89C-C1E25E175CB8}"/>
          </ac:cxnSpMkLst>
        </pc:cxnChg>
      </pc:sldChg>
      <pc:sldChg chg="addSp modSp mod setBg">
        <pc:chgData name="Херхерян Любовь Михайловна" userId="S::lherheryan@sfedu.ru::4e2f0300-7cac-4be7-a263-6d3da919ce6d" providerId="AD" clId="Web-{D6467FF1-FB4E-495E-AA22-F20FB57B3B0F}" dt="2022-11-10T10:46:46.711" v="118"/>
        <pc:sldMkLst>
          <pc:docMk/>
          <pc:sldMk cId="0" sldId="282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46:46.711" v="118"/>
          <ac:spMkLst>
            <pc:docMk/>
            <pc:sldMk cId="0" sldId="282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D6467FF1-FB4E-495E-AA22-F20FB57B3B0F}" dt="2022-11-10T10:46:46.711" v="118"/>
          <ac:spMkLst>
            <pc:docMk/>
            <pc:sldMk cId="0" sldId="282"/>
            <ac:spMk id="3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46:46.711" v="118"/>
          <ac:spMkLst>
            <pc:docMk/>
            <pc:sldMk cId="0" sldId="282"/>
            <ac:spMk id="8" creationId="{290FE681-1E05-478A-89DC-5F7AB37CFD77}"/>
          </ac:spMkLst>
        </pc:spChg>
        <pc:cxnChg chg="add">
          <ac:chgData name="Херхерян Любовь Михайловна" userId="S::lherheryan@sfedu.ru::4e2f0300-7cac-4be7-a263-6d3da919ce6d" providerId="AD" clId="Web-{D6467FF1-FB4E-495E-AA22-F20FB57B3B0F}" dt="2022-11-10T10:46:46.711" v="118"/>
          <ac:cxnSpMkLst>
            <pc:docMk/>
            <pc:sldMk cId="0" sldId="282"/>
            <ac:cxnSpMk id="10" creationId="{2E2F21DC-5F0E-42CF-B89C-C1E25E175CB8}"/>
          </ac:cxnSpMkLst>
        </pc:cxnChg>
      </pc:sldChg>
      <pc:sldChg chg="addSp delSp">
        <pc:chgData name="Херхерян Любовь Михайловна" userId="S::lherheryan@sfedu.ru::4e2f0300-7cac-4be7-a263-6d3da919ce6d" providerId="AD" clId="Web-{D6467FF1-FB4E-495E-AA22-F20FB57B3B0F}" dt="2022-11-10T10:10:42.543" v="0"/>
        <pc:sldMkLst>
          <pc:docMk/>
          <pc:sldMk cId="0" sldId="283"/>
        </pc:sldMkLst>
        <pc:spChg chg="del">
          <ac:chgData name="Херхерян Любовь Михайловна" userId="S::lherheryan@sfedu.ru::4e2f0300-7cac-4be7-a263-6d3da919ce6d" providerId="AD" clId="Web-{D6467FF1-FB4E-495E-AA22-F20FB57B3B0F}" dt="2022-11-10T10:10:42.543" v="0"/>
          <ac:spMkLst>
            <pc:docMk/>
            <pc:sldMk cId="0" sldId="283"/>
            <ac:spMk id="3" creationId="{00000000-0000-0000-0000-000000000000}"/>
          </ac:spMkLst>
        </pc:spChg>
        <pc:graphicFrameChg chg="add">
          <ac:chgData name="Херхерян Любовь Михайловна" userId="S::lherheryan@sfedu.ru::4e2f0300-7cac-4be7-a263-6d3da919ce6d" providerId="AD" clId="Web-{D6467FF1-FB4E-495E-AA22-F20FB57B3B0F}" dt="2022-11-10T10:10:42.543" v="0"/>
          <ac:graphicFrameMkLst>
            <pc:docMk/>
            <pc:sldMk cId="0" sldId="283"/>
            <ac:graphicFrameMk id="5" creationId="{4A8B1D56-11B0-78F4-E0A2-89E2BA66DBB9}"/>
          </ac:graphicFrameMkLst>
        </pc:graphicFrame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47:43.132" v="121"/>
        <pc:sldMkLst>
          <pc:docMk/>
          <pc:sldMk cId="0" sldId="284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47:40.132" v="120"/>
          <ac:spMkLst>
            <pc:docMk/>
            <pc:sldMk cId="0" sldId="284"/>
            <ac:spMk id="2" creationId="{00000000-0000-0000-0000-000000000000}"/>
          </ac:spMkLst>
        </pc:spChg>
        <pc:spChg chg="mod">
          <ac:chgData name="Херхерян Любовь Михайловна" userId="S::lherheryan@sfedu.ru::4e2f0300-7cac-4be7-a263-6d3da919ce6d" providerId="AD" clId="Web-{D6467FF1-FB4E-495E-AA22-F20FB57B3B0F}" dt="2022-11-10T10:47:40.132" v="120"/>
          <ac:spMkLst>
            <pc:docMk/>
            <pc:sldMk cId="0" sldId="284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47:40.132" v="120"/>
          <ac:spMkLst>
            <pc:docMk/>
            <pc:sldMk cId="0" sldId="284"/>
            <ac:spMk id="9" creationId="{B9403C7F-76AE-4587-92A2-D4E41EBE68BD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47:40.132" v="120"/>
          <ac:grpSpMkLst>
            <pc:docMk/>
            <pc:sldMk cId="0" sldId="284"/>
            <ac:grpSpMk id="11" creationId="{D6C71778-3DDA-4748-AEBB-2A4B75016325}"/>
          </ac:grpSpMkLst>
        </pc:grpChg>
        <pc:picChg chg="add del mod">
          <ac:chgData name="Херхерян Любовь Михайловна" userId="S::lherheryan@sfedu.ru::4e2f0300-7cac-4be7-a263-6d3da919ce6d" providerId="AD" clId="Web-{D6467FF1-FB4E-495E-AA22-F20FB57B3B0F}" dt="2022-11-10T10:47:43.132" v="121"/>
          <ac:picMkLst>
            <pc:docMk/>
            <pc:sldMk cId="0" sldId="284"/>
            <ac:picMk id="5" creationId="{E757B012-A594-4249-B89C-B358AA874561}"/>
          </ac:picMkLst>
        </pc:picChg>
      </pc:sldChg>
      <pc:sldChg chg="addSp delSp modSp mod setBg">
        <pc:chgData name="Херхерян Любовь Михайловна" userId="S::lherheryan@sfedu.ru::4e2f0300-7cac-4be7-a263-6d3da919ce6d" providerId="AD" clId="Web-{D6467FF1-FB4E-495E-AA22-F20FB57B3B0F}" dt="2022-11-10T10:37:26.575" v="107" actId="1076"/>
        <pc:sldMkLst>
          <pc:docMk/>
          <pc:sldMk cId="0" sldId="285"/>
        </pc:sldMkLst>
        <pc:spChg chg="mod">
          <ac:chgData name="Херхерян Любовь Михайловна" userId="S::lherheryan@sfedu.ru::4e2f0300-7cac-4be7-a263-6d3da919ce6d" providerId="AD" clId="Web-{D6467FF1-FB4E-495E-AA22-F20FB57B3B0F}" dt="2022-11-10T10:20:59.444" v="57"/>
          <ac:spMkLst>
            <pc:docMk/>
            <pc:sldMk cId="0" sldId="285"/>
            <ac:spMk id="2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59.444" v="57"/>
          <ac:spMkLst>
            <pc:docMk/>
            <pc:sldMk cId="0" sldId="285"/>
            <ac:spMk id="3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50.413" v="54"/>
          <ac:spMkLst>
            <pc:docMk/>
            <pc:sldMk cId="0" sldId="285"/>
            <ac:spMk id="7" creationId="{00000000-0000-0000-0000-000000000000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50.413" v="54"/>
          <ac:spMkLst>
            <pc:docMk/>
            <pc:sldMk cId="0" sldId="285"/>
            <ac:spMk id="9" creationId="{929448D9-8F1D-4CFE-93BA-E0272F0DBD6E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59.412" v="56"/>
          <ac:spMkLst>
            <pc:docMk/>
            <pc:sldMk cId="0" sldId="285"/>
            <ac:spMk id="18" creationId="{1AB8FFBB-0A2D-4D4C-B94B-320ABB3490DA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0:59.412" v="56"/>
          <ac:spMkLst>
            <pc:docMk/>
            <pc:sldMk cId="0" sldId="285"/>
            <ac:spMk id="20" creationId="{00000000-0000-0000-0000-000000000000}"/>
          </ac:spMkLst>
        </pc:spChg>
        <pc:spChg chg="add">
          <ac:chgData name="Херхерян Любовь Михайловна" userId="S::lherheryan@sfedu.ru::4e2f0300-7cac-4be7-a263-6d3da919ce6d" providerId="AD" clId="Web-{D6467FF1-FB4E-495E-AA22-F20FB57B3B0F}" dt="2022-11-10T10:20:59.444" v="57"/>
          <ac:spMkLst>
            <pc:docMk/>
            <pc:sldMk cId="0" sldId="285"/>
            <ac:spMk id="23" creationId="{8F4E830A-06F9-4EAA-9E65-110CF2421798}"/>
          </ac:spMkLst>
        </pc:spChg>
        <pc:spChg chg="add del">
          <ac:chgData name="Херхерян Любовь Михайловна" userId="S::lherheryan@sfedu.ru::4e2f0300-7cac-4be7-a263-6d3da919ce6d" providerId="AD" clId="Web-{D6467FF1-FB4E-495E-AA22-F20FB57B3B0F}" dt="2022-11-10T10:22:08.599" v="63"/>
          <ac:spMkLst>
            <pc:docMk/>
            <pc:sldMk cId="0" sldId="285"/>
            <ac:spMk id="25" creationId="{00000000-0000-0000-0000-000000000000}"/>
          </ac:spMkLst>
        </pc:spChg>
        <pc:grpChg chg="add del">
          <ac:chgData name="Херхерян Любовь Михайловна" userId="S::lherheryan@sfedu.ru::4e2f0300-7cac-4be7-a263-6d3da919ce6d" providerId="AD" clId="Web-{D6467FF1-FB4E-495E-AA22-F20FB57B3B0F}" dt="2022-11-10T10:20:50.413" v="54"/>
          <ac:grpSpMkLst>
            <pc:docMk/>
            <pc:sldMk cId="0" sldId="285"/>
            <ac:grpSpMk id="11" creationId="{94749DEA-AC6C-4834-A330-03A1796B8929}"/>
          </ac:grpSpMkLst>
        </pc:grpChg>
        <pc:grpChg chg="add del">
          <ac:chgData name="Херхерян Любовь Михайловна" userId="S::lherheryan@sfedu.ru::4e2f0300-7cac-4be7-a263-6d3da919ce6d" providerId="AD" clId="Web-{D6467FF1-FB4E-495E-AA22-F20FB57B3B0F}" dt="2022-11-10T10:20:59.412" v="56"/>
          <ac:grpSpMkLst>
            <pc:docMk/>
            <pc:sldMk cId="0" sldId="285"/>
            <ac:grpSpMk id="21" creationId="{0EC92BD4-3684-4A4A-84FF-704DCA7A3E0C}"/>
          </ac:grpSpMkLst>
        </pc:grpChg>
        <pc:grpChg chg="add">
          <ac:chgData name="Херхерян Любовь Михайловна" userId="S::lherheryan@sfedu.ru::4e2f0300-7cac-4be7-a263-6d3da919ce6d" providerId="AD" clId="Web-{D6467FF1-FB4E-495E-AA22-F20FB57B3B0F}" dt="2022-11-10T10:20:59.444" v="57"/>
          <ac:grpSpMkLst>
            <pc:docMk/>
            <pc:sldMk cId="0" sldId="285"/>
            <ac:grpSpMk id="26" creationId="{24B32265-D526-44B2-B82E-8977DFEFB457}"/>
          </ac:grpSpMkLst>
        </pc:grpChg>
        <pc:graphicFrameChg chg="add del">
          <ac:chgData name="Херхерян Любовь Михайловна" userId="S::lherheryan@sfedu.ru::4e2f0300-7cac-4be7-a263-6d3da919ce6d" providerId="AD" clId="Web-{D6467FF1-FB4E-495E-AA22-F20FB57B3B0F}" dt="2022-11-10T10:20:31.850" v="52"/>
          <ac:graphicFrameMkLst>
            <pc:docMk/>
            <pc:sldMk cId="0" sldId="285"/>
            <ac:graphicFrameMk id="5" creationId="{7F2E12CE-02A9-A145-6759-A1B16C714DD9}"/>
          </ac:graphicFrameMkLst>
        </pc:graphicFrameChg>
        <pc:graphicFrameChg chg="add mod">
          <ac:chgData name="Херхерян Любовь Михайловна" userId="S::lherheryan@sfedu.ru::4e2f0300-7cac-4be7-a263-6d3da919ce6d" providerId="AD" clId="Web-{D6467FF1-FB4E-495E-AA22-F20FB57B3B0F}" dt="2022-11-10T10:37:26.575" v="107" actId="1076"/>
          <ac:graphicFrameMkLst>
            <pc:docMk/>
            <pc:sldMk cId="0" sldId="285"/>
            <ac:graphicFrameMk id="28" creationId="{97BD3BE8-8533-61ED-82AE-1B4ACD4544B1}"/>
          </ac:graphicFrameMkLst>
        </pc:graphicFrameChg>
        <pc:picChg chg="add del">
          <ac:chgData name="Херхерян Любовь Михайловна" userId="S::lherheryan@sfedu.ru::4e2f0300-7cac-4be7-a263-6d3da919ce6d" providerId="AD" clId="Web-{D6467FF1-FB4E-495E-AA22-F20FB57B3B0F}" dt="2022-11-10T10:20:50.413" v="54"/>
          <ac:picMkLst>
            <pc:docMk/>
            <pc:sldMk cId="0" sldId="285"/>
            <ac:picMk id="8" creationId="{519701A9-CA81-1D46-47F7-A5909ACB50B3}"/>
          </ac:picMkLst>
        </pc:picChg>
        <pc:picChg chg="add del">
          <ac:chgData name="Херхерян Любовь Михайловна" userId="S::lherheryan@sfedu.ru::4e2f0300-7cac-4be7-a263-6d3da919ce6d" providerId="AD" clId="Web-{D6467FF1-FB4E-495E-AA22-F20FB57B3B0F}" dt="2022-11-10T10:20:59.412" v="56"/>
          <ac:picMkLst>
            <pc:docMk/>
            <pc:sldMk cId="0" sldId="285"/>
            <ac:picMk id="19" creationId="{2312306B-0987-8142-39B0-17D1C3CB2BEC}"/>
          </ac:picMkLst>
        </pc:picChg>
        <pc:picChg chg="add">
          <ac:chgData name="Херхерян Любовь Михайловна" userId="S::lherheryan@sfedu.ru::4e2f0300-7cac-4be7-a263-6d3da919ce6d" providerId="AD" clId="Web-{D6467FF1-FB4E-495E-AA22-F20FB57B3B0F}" dt="2022-11-10T10:20:59.444" v="57"/>
          <ac:picMkLst>
            <pc:docMk/>
            <pc:sldMk cId="0" sldId="285"/>
            <ac:picMk id="24" creationId="{80DDAD48-AD9A-0371-C1C8-19182E2B2F8C}"/>
          </ac:picMkLst>
        </pc:picChg>
      </pc:sldChg>
    </pc:docChg>
  </pc:docChgLst>
  <pc:docChgLst>
    <pc:chgData name="Херхерян Любовь Михайловна" userId="S::lherheryan@sfedu.ru::4e2f0300-7cac-4be7-a263-6d3da919ce6d" providerId="AD" clId="Web-{2D59B4F3-4C17-4022-A8B8-277254D14836}"/>
    <pc:docChg chg="modSld addMainMaster delMainMaster">
      <pc:chgData name="Херхерян Любовь Михайловна" userId="S::lherheryan@sfedu.ru::4e2f0300-7cac-4be7-a263-6d3da919ce6d" providerId="AD" clId="Web-{2D59B4F3-4C17-4022-A8B8-277254D14836}" dt="2022-11-09T21:15:23.035" v="13" actId="20577"/>
      <pc:docMkLst>
        <pc:docMk/>
      </pc:docMkLst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56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58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8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59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9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59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0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0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0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1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1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1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2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2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5:23.035" v="13" actId="20577"/>
        <pc:sldMkLst>
          <pc:docMk/>
          <pc:sldMk cId="0" sldId="263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3"/>
            <ac:spMk id="2" creationId="{00000000-0000-0000-0000-000000000000}"/>
          </ac:spMkLst>
        </pc:spChg>
        <pc:graphicFrameChg chg="mod ord modGraphic">
          <ac:chgData name="Херхерян Любовь Михайловна" userId="S::lherheryan@sfedu.ru::4e2f0300-7cac-4be7-a263-6d3da919ce6d" providerId="AD" clId="Web-{2D59B4F3-4C17-4022-A8B8-277254D14836}" dt="2022-11-09T21:15:23.035" v="13" actId="20577"/>
          <ac:graphicFrameMkLst>
            <pc:docMk/>
            <pc:sldMk cId="0" sldId="263"/>
            <ac:graphicFrameMk id="74" creationId="{C29979B1-C410-33F4-3DDC-4B318C66A849}"/>
          </ac:graphicFrameMkLst>
        </pc:graphicFrameChg>
      </pc:sldChg>
      <pc:sldChg chg="delSp modSp mod modClrScheme delDesignElem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4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4"/>
            <ac:spMk id="3" creationId="{00000000-0000-0000-0000-000000000000}"/>
          </ac:spMkLst>
        </pc:spChg>
        <pc:spChg chg="del">
          <ac:chgData name="Херхерян Любовь Михайловна" userId="S::lherheryan@sfedu.ru::4e2f0300-7cac-4be7-a263-6d3da919ce6d" providerId="AD" clId="Web-{2D59B4F3-4C17-4022-A8B8-277254D14836}" dt="2022-11-09T21:12:43.581" v="0"/>
          <ac:spMkLst>
            <pc:docMk/>
            <pc:sldMk cId="0" sldId="264"/>
            <ac:spMk id="7" creationId="{290FE681-1E05-478A-89DC-5F7AB37CFD77}"/>
          </ac:spMkLst>
        </pc:spChg>
        <pc:cxnChg chg="del">
          <ac:chgData name="Херхерян Любовь Михайловна" userId="S::lherheryan@sfedu.ru::4e2f0300-7cac-4be7-a263-6d3da919ce6d" providerId="AD" clId="Web-{2D59B4F3-4C17-4022-A8B8-277254D14836}" dt="2022-11-09T21:12:43.581" v="0"/>
          <ac:cxnSpMkLst>
            <pc:docMk/>
            <pc:sldMk cId="0" sldId="264"/>
            <ac:cxnSpMk id="9" creationId="{2E2F21DC-5F0E-42CF-B89C-C1E25E175CB8}"/>
          </ac:cxnSpMkLst>
        </pc:cxn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5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5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6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6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7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7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68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8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68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70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0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0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71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1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1"/>
            <ac:spMk id="3" creationId="{00000000-0000-0000-0000-000000000000}"/>
          </ac:spMkLst>
        </pc:spChg>
      </pc:sldChg>
      <pc:sldChg chg="modSp mod modClrScheme chgLayout">
        <pc:chgData name="Херхерян Любовь Михайловна" userId="S::lherheryan@sfedu.ru::4e2f0300-7cac-4be7-a263-6d3da919ce6d" providerId="AD" clId="Web-{2D59B4F3-4C17-4022-A8B8-277254D14836}" dt="2022-11-09T21:13:41.894" v="2"/>
        <pc:sldMkLst>
          <pc:docMk/>
          <pc:sldMk cId="0" sldId="272"/>
        </pc:sldMkLst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2"/>
            <ac:spMk id="2" creationId="{00000000-0000-0000-0000-000000000000}"/>
          </ac:spMkLst>
        </pc:spChg>
        <pc:spChg chg="mod ord">
          <ac:chgData name="Херхерян Любовь Михайловна" userId="S::lherheryan@sfedu.ru::4e2f0300-7cac-4be7-a263-6d3da919ce6d" providerId="AD" clId="Web-{2D59B4F3-4C17-4022-A8B8-277254D14836}" dt="2022-11-09T21:13:41.894" v="2"/>
          <ac:spMkLst>
            <pc:docMk/>
            <pc:sldMk cId="0" sldId="272"/>
            <ac:spMk id="3" creationId="{00000000-0000-0000-0000-000000000000}"/>
          </ac:spMkLst>
        </pc:spChg>
      </pc:sldChg>
      <pc:sldMasterChg chg="del delSldLayout">
        <pc:chgData name="Херхерян Любовь Михайловна" userId="S::lherheryan@sfedu.ru::4e2f0300-7cac-4be7-a263-6d3da919ce6d" providerId="AD" clId="Web-{2D59B4F3-4C17-4022-A8B8-277254D14836}" dt="2022-11-09T21:12:43.581" v="0"/>
        <pc:sldMasterMkLst>
          <pc:docMk/>
          <pc:sldMasterMk cId="1907695289" sldId="2147483860"/>
        </pc:sldMasterMkLst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56241371" sldId="2147483861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969507624" sldId="2147483862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850757534" sldId="2147483863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46709486" sldId="2147483864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885450165" sldId="2147483865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1220099659" sldId="2147483866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1767730122" sldId="2147483867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1876195621" sldId="2147483868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244308315" sldId="2147483869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126711867" sldId="2147483870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210930894" sldId="2147483871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630030852" sldId="2147483872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1634594573" sldId="2147483873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945096510" sldId="2147483874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70248409" sldId="2147483875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2932874699" sldId="2147483876"/>
          </pc:sldLayoutMkLst>
        </pc:sldLayoutChg>
        <pc:sldLayoutChg chg="del">
          <pc:chgData name="Херхерян Любовь Михайловна" userId="S::lherheryan@sfedu.ru::4e2f0300-7cac-4be7-a263-6d3da919ce6d" providerId="AD" clId="Web-{2D59B4F3-4C17-4022-A8B8-277254D14836}" dt="2022-11-09T21:12:43.581" v="0"/>
          <pc:sldLayoutMkLst>
            <pc:docMk/>
            <pc:sldMasterMk cId="1907695289" sldId="2147483860"/>
            <pc:sldLayoutMk cId="375896765" sldId="2147483877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2D59B4F3-4C17-4022-A8B8-277254D14836}" dt="2022-11-09T21:12:59.143" v="1"/>
        <pc:sldMasterMkLst>
          <pc:docMk/>
          <pc:sldMasterMk cId="2683388477" sldId="2147483878"/>
        </pc:sldMasterMkLst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459919491" sldId="214748387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1222746454" sldId="214748388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1040282539" sldId="214748388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197175808" sldId="214748388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1859834972" sldId="214748388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2072149228" sldId="214748388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1244535105" sldId="214748388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316272412" sldId="214748388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149730293" sldId="214748388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4091321000" sldId="214748388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2901317023" sldId="214748388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1214276484" sldId="214748389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467473043" sldId="214748389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2:59.143" v="1"/>
          <pc:sldLayoutMkLst>
            <pc:docMk/>
            <pc:sldMasterMk cId="2683388477" sldId="2147483878"/>
            <pc:sldLayoutMk cId="3936958838" sldId="2147483892"/>
          </pc:sldLayoutMkLst>
        </pc:sldLayoutChg>
      </pc:sldMasterChg>
      <pc:sldMasterChg chg="add del addSldLayout delSldLayout modSldLayout">
        <pc:chgData name="Херхерян Любовь Михайловна" userId="S::lherheryan@sfedu.ru::4e2f0300-7cac-4be7-a263-6d3da919ce6d" providerId="AD" clId="Web-{2D59B4F3-4C17-4022-A8B8-277254D14836}" dt="2022-11-09T21:13:41.894" v="2"/>
        <pc:sldMasterMkLst>
          <pc:docMk/>
          <pc:sldMasterMk cId="2264517910" sldId="2147483893"/>
        </pc:sldMasterMkLst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1925077301" sldId="2147483894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331014847" sldId="2147483895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857934940" sldId="2147483896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1066737908" sldId="2147483897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236094471" sldId="2147483898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2703063982" sldId="2147483899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034396408" sldId="2147483900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1254473036" sldId="2147483901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4159108162" sldId="2147483902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721790031" sldId="2147483903"/>
          </pc:sldLayoutMkLst>
        </pc:sldLayoutChg>
        <pc:sldLayoutChg chg="add del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2264517910" sldId="2147483893"/>
            <pc:sldLayoutMk cId="3511718979" sldId="2147483904"/>
          </pc:sldLayoutMkLst>
        </pc:sldLayoutChg>
      </pc:sldMasterChg>
      <pc:sldMasterChg chg="add addSldLayout modSldLayout">
        <pc:chgData name="Херхерян Любовь Михайловна" userId="S::lherheryan@sfedu.ru::4e2f0300-7cac-4be7-a263-6d3da919ce6d" providerId="AD" clId="Web-{2D59B4F3-4C17-4022-A8B8-277254D14836}" dt="2022-11-09T21:13:41.894" v="2"/>
        <pc:sldMasterMkLst>
          <pc:docMk/>
          <pc:sldMasterMk cId="3850207202" sldId="2147483905"/>
        </pc:sldMasterMkLst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47935118" sldId="2147483906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1831555310" sldId="2147483907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497110109" sldId="2147483908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243502682" sldId="2147483909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1439454985" sldId="2147483910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183032146" sldId="2147483911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782226419" sldId="2147483912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424222603" sldId="2147483913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1116236420" sldId="2147483914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324275613" sldId="2147483915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208129770" sldId="2147483916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1989816008" sldId="2147483917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681681373" sldId="2147483918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284989466" sldId="2147483919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3785504640" sldId="2147483920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765523266" sldId="2147483921"/>
          </pc:sldLayoutMkLst>
        </pc:sldLayoutChg>
        <pc:sldLayoutChg chg="add mod replId">
          <pc:chgData name="Херхерян Любовь Михайловна" userId="S::lherheryan@sfedu.ru::4e2f0300-7cac-4be7-a263-6d3da919ce6d" providerId="AD" clId="Web-{2D59B4F3-4C17-4022-A8B8-277254D14836}" dt="2022-11-09T21:13:41.894" v="2"/>
          <pc:sldLayoutMkLst>
            <pc:docMk/>
            <pc:sldMasterMk cId="3850207202" sldId="2147483905"/>
            <pc:sldLayoutMk cId="2379952441" sldId="214748392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u-RU"/>
              <a:t>В</a:t>
            </a:r>
            <a:r>
              <a:rPr lang="ru-RU" baseline="0"/>
              <a:t> диагностике приняли участие 77 человек из различных городов Российской Федерации</a:t>
            </a:r>
            <a:endParaRPr lang="ru-RU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География диагностики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Санкт-Петербург</c:v>
                </c:pt>
                <c:pt idx="1">
                  <c:v>Москва, Московская область</c:v>
                </c:pt>
                <c:pt idx="2">
                  <c:v>Ростовская область</c:v>
                </c:pt>
                <c:pt idx="3">
                  <c:v>Белгород</c:v>
                </c:pt>
                <c:pt idx="4">
                  <c:v>Волгоград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21</c:v>
                </c:pt>
                <c:pt idx="2">
                  <c:v>13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B-444F-96AC-33197E68D0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23.4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5-4829-B75E-16B3DECF05E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en-US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респондентов принявших участие в диагностике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18-30 лет</c:v>
                </c:pt>
                <c:pt idx="1">
                  <c:v>31-45 лет</c:v>
                </c:pt>
                <c:pt idx="2">
                  <c:v>46-65 лет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0.23300000000000001</c:v>
                </c:pt>
                <c:pt idx="1">
                  <c:v>0.68799999999999994</c:v>
                </c:pt>
                <c:pt idx="2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1-42A1-9D5D-BA66D490BE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egendEntry>
        <c:idx val="3"/>
        <c:delete val="1"/>
      </c:legendEntry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География диагностики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Человек-Человек</c:v>
                </c:pt>
                <c:pt idx="1">
                  <c:v>Человек-Техника</c:v>
                </c:pt>
                <c:pt idx="2">
                  <c:v>Человек-Природа</c:v>
                </c:pt>
                <c:pt idx="3">
                  <c:v>Человек-Знаковая система</c:v>
                </c:pt>
                <c:pt idx="4">
                  <c:v>Человек-Художественный образ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22</c:v>
                </c:pt>
                <c:pt idx="2">
                  <c:v>10</c:v>
                </c:pt>
                <c:pt idx="3">
                  <c:v>7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0-4553-A881-81229B5E5B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u-RU" dirty="0"/>
              <a:t>В</a:t>
            </a:r>
            <a:r>
              <a:rPr lang="ru-RU" baseline="0" dirty="0"/>
              <a:t> диагностике приняли участие педагоги из различных городов  Российской Федерации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География диагностики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Ростовская область</c:v>
                </c:pt>
                <c:pt idx="2">
                  <c:v>Воронеж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B-444F-96AC-33197E68D0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87.8</c:v>
                </c:pt>
                <c:pt idx="1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5-4829-B75E-16B3DECF05E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u-RU"/>
              <a:t>Возраст </a:t>
            </a:r>
            <a:r>
              <a:rPr lang="ru-RU" dirty="0"/>
              <a:t>педагогов</a:t>
            </a:r>
            <a:r>
              <a:rPr lang="ru-RU"/>
              <a:t> принявших участие в диагностике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респондентов принявших участие в диагностике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18-30 лет</c:v>
                </c:pt>
                <c:pt idx="2">
                  <c:v>40-67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%">
                  <c:v>0.90300000000000002</c:v>
                </c:pt>
                <c:pt idx="2" formatCode="0.00%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1-42A1-9D5D-BA66D490BE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egendEntry>
        <c:idx val="1"/>
        <c:delete val="1"/>
      </c:legendEntry>
      <c:legendEntry>
        <c:idx val="3"/>
        <c:delete val="1"/>
      </c:legendEntry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Человек-Человек</c:v>
                </c:pt>
                <c:pt idx="1">
                  <c:v>Человек-Техника</c:v>
                </c:pt>
                <c:pt idx="2">
                  <c:v>Человек-Природа</c:v>
                </c:pt>
                <c:pt idx="3">
                  <c:v>Человек-Знаковая система</c:v>
                </c:pt>
                <c:pt idx="4">
                  <c:v>Человек-Художественный образ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31.7</c:v>
                </c:pt>
                <c:pt idx="1">
                  <c:v>2.4</c:v>
                </c:pt>
                <c:pt idx="2">
                  <c:v>9.7000000000000011</c:v>
                </c:pt>
                <c:pt idx="3">
                  <c:v>14.6</c:v>
                </c:pt>
                <c:pt idx="4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0-4553-A881-81229B5E5B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B1034-04C1-409B-9F10-6E8343B699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3A1894-F843-48A3-AC9E-47D746573FC7}">
      <dgm:prSet/>
      <dgm:spPr/>
      <dgm:t>
        <a:bodyPr/>
        <a:lstStyle/>
        <a:p>
          <a:pPr rtl="0"/>
          <a:r>
            <a:rPr lang="ru-RU"/>
            <a:t>предназначен для выявления предрасположенности человека, которая выражается в его</a:t>
          </a:r>
          <a:r>
            <a:rPr lang="ru-RU">
              <a:latin typeface="Century Gothic"/>
            </a:rPr>
            <a:t> ценностных</a:t>
          </a:r>
          <a:r>
            <a:rPr lang="ru-RU" u="none">
              <a:latin typeface="Century Gothic"/>
            </a:rPr>
            <a:t> ориентациях</a:t>
          </a:r>
          <a:r>
            <a:rPr lang="ru-RU"/>
            <a:t>, к определенным типам профессий.</a:t>
          </a:r>
          <a:endParaRPr lang="en-US"/>
        </a:p>
      </dgm:t>
    </dgm:pt>
    <dgm:pt modelId="{F8D09190-2FC0-467A-BD08-C4F5730F5047}" type="parTrans" cxnId="{672E5DD4-EABE-4797-91C3-1D6E23BF9CF8}">
      <dgm:prSet/>
      <dgm:spPr/>
      <dgm:t>
        <a:bodyPr/>
        <a:lstStyle/>
        <a:p>
          <a:endParaRPr lang="en-US"/>
        </a:p>
      </dgm:t>
    </dgm:pt>
    <dgm:pt modelId="{B9D7EC65-2FB6-47DC-B50B-3ABA882D37D6}" type="sibTrans" cxnId="{672E5DD4-EABE-4797-91C3-1D6E23BF9CF8}">
      <dgm:prSet/>
      <dgm:spPr/>
      <dgm:t>
        <a:bodyPr/>
        <a:lstStyle/>
        <a:p>
          <a:endParaRPr lang="en-US"/>
        </a:p>
      </dgm:t>
    </dgm:pt>
    <dgm:pt modelId="{9BD1BE1E-7623-450B-B53A-47698F791582}">
      <dgm:prSet/>
      <dgm:spPr/>
      <dgm:t>
        <a:bodyPr/>
        <a:lstStyle/>
        <a:p>
          <a:pPr rtl="0"/>
          <a:r>
            <a:rPr lang="ru-RU" dirty="0"/>
            <a:t>основан на предположении, что человек, пройдя необходимое и соответствующее профессии обучение, сможет выполнять любую работу, независимо от того, к какой категории из перечисленных ниже она относится.</a:t>
          </a:r>
          <a:r>
            <a:rPr lang="ru-RU" dirty="0">
              <a:latin typeface="Century Gothic"/>
            </a:rPr>
            <a:t> </a:t>
          </a:r>
          <a:endParaRPr lang="en-US" dirty="0"/>
        </a:p>
      </dgm:t>
    </dgm:pt>
    <dgm:pt modelId="{D651D498-44EE-4A2D-B1AF-35D5BE5DE70F}" type="parTrans" cxnId="{C2D835A6-3189-4B6B-AA62-013B9DE85BF6}">
      <dgm:prSet/>
      <dgm:spPr/>
      <dgm:t>
        <a:bodyPr/>
        <a:lstStyle/>
        <a:p>
          <a:endParaRPr lang="en-US"/>
        </a:p>
      </dgm:t>
    </dgm:pt>
    <dgm:pt modelId="{B17CE27F-41FC-4F0E-A3BE-7925E59A22DF}" type="sibTrans" cxnId="{C2D835A6-3189-4B6B-AA62-013B9DE85BF6}">
      <dgm:prSet/>
      <dgm:spPr/>
      <dgm:t>
        <a:bodyPr/>
        <a:lstStyle/>
        <a:p>
          <a:endParaRPr lang="en-US"/>
        </a:p>
      </dgm:t>
    </dgm:pt>
    <dgm:pt modelId="{3CAC8F14-785E-4818-A9C6-C07126E3D82E}">
      <dgm:prSet/>
      <dgm:spPr/>
      <dgm:t>
        <a:bodyPr/>
        <a:lstStyle/>
        <a:p>
          <a:r>
            <a:rPr lang="ru-RU" dirty="0"/>
            <a:t>Представляет возможность выбора своего будущего и профессионального поприща, </a:t>
          </a:r>
          <a:endParaRPr lang="en-US" dirty="0"/>
        </a:p>
      </dgm:t>
    </dgm:pt>
    <dgm:pt modelId="{85FA78E4-D8C1-4A4E-8012-10A0D7475A02}" type="parTrans" cxnId="{044ECFF4-570B-4DA8-BD41-B2A476F1F568}">
      <dgm:prSet/>
      <dgm:spPr/>
      <dgm:t>
        <a:bodyPr/>
        <a:lstStyle/>
        <a:p>
          <a:endParaRPr lang="en-US"/>
        </a:p>
      </dgm:t>
    </dgm:pt>
    <dgm:pt modelId="{DC54227E-7313-4E90-8772-EFC1127C9E14}" type="sibTrans" cxnId="{044ECFF4-570B-4DA8-BD41-B2A476F1F568}">
      <dgm:prSet/>
      <dgm:spPr/>
      <dgm:t>
        <a:bodyPr/>
        <a:lstStyle/>
        <a:p>
          <a:endParaRPr lang="en-US"/>
        </a:p>
      </dgm:t>
    </dgm:pt>
    <dgm:pt modelId="{07B7C390-F84E-4F46-A27C-6902CD8A7631}" type="pres">
      <dgm:prSet presAssocID="{BAEB1034-04C1-409B-9F10-6E8343B699FF}" presName="Name0" presStyleCnt="0">
        <dgm:presLayoutVars>
          <dgm:dir/>
          <dgm:animLvl val="lvl"/>
          <dgm:resizeHandles val="exact"/>
        </dgm:presLayoutVars>
      </dgm:prSet>
      <dgm:spPr/>
    </dgm:pt>
    <dgm:pt modelId="{1887B066-9CE7-4D68-B6DF-06C9B8AE6676}" type="pres">
      <dgm:prSet presAssocID="{3CAC8F14-785E-4818-A9C6-C07126E3D82E}" presName="boxAndChildren" presStyleCnt="0"/>
      <dgm:spPr/>
    </dgm:pt>
    <dgm:pt modelId="{04E35F21-D4D2-40A3-B8A5-E37ECB0ABA69}" type="pres">
      <dgm:prSet presAssocID="{3CAC8F14-785E-4818-A9C6-C07126E3D82E}" presName="parentTextBox" presStyleLbl="node1" presStyleIdx="0" presStyleCnt="3"/>
      <dgm:spPr/>
    </dgm:pt>
    <dgm:pt modelId="{B188F3F5-845E-4CCE-9B9E-B7D43D1B8620}" type="pres">
      <dgm:prSet presAssocID="{B17CE27F-41FC-4F0E-A3BE-7925E59A22DF}" presName="sp" presStyleCnt="0"/>
      <dgm:spPr/>
    </dgm:pt>
    <dgm:pt modelId="{DA458D32-0337-419F-BEED-55B385BB144B}" type="pres">
      <dgm:prSet presAssocID="{9BD1BE1E-7623-450B-B53A-47698F791582}" presName="arrowAndChildren" presStyleCnt="0"/>
      <dgm:spPr/>
    </dgm:pt>
    <dgm:pt modelId="{07F1EA9D-B09B-4602-8D12-50775ECB2C0E}" type="pres">
      <dgm:prSet presAssocID="{9BD1BE1E-7623-450B-B53A-47698F791582}" presName="parentTextArrow" presStyleLbl="node1" presStyleIdx="1" presStyleCnt="3"/>
      <dgm:spPr/>
    </dgm:pt>
    <dgm:pt modelId="{0A91721D-6553-4474-A94B-5C96CC9F055E}" type="pres">
      <dgm:prSet presAssocID="{B9D7EC65-2FB6-47DC-B50B-3ABA882D37D6}" presName="sp" presStyleCnt="0"/>
      <dgm:spPr/>
    </dgm:pt>
    <dgm:pt modelId="{68746565-ADC2-448D-8A6A-BEF253B61572}" type="pres">
      <dgm:prSet presAssocID="{233A1894-F843-48A3-AC9E-47D746573FC7}" presName="arrowAndChildren" presStyleCnt="0"/>
      <dgm:spPr/>
    </dgm:pt>
    <dgm:pt modelId="{0C6CB78B-37B6-483F-B7EC-2EF3354DCF0C}" type="pres">
      <dgm:prSet presAssocID="{233A1894-F843-48A3-AC9E-47D746573FC7}" presName="parentTextArrow" presStyleLbl="node1" presStyleIdx="2" presStyleCnt="3"/>
      <dgm:spPr/>
    </dgm:pt>
  </dgm:ptLst>
  <dgm:cxnLst>
    <dgm:cxn modelId="{102A3331-936B-4627-87E6-8C0F83993232}" type="presOf" srcId="{BAEB1034-04C1-409B-9F10-6E8343B699FF}" destId="{07B7C390-F84E-4F46-A27C-6902CD8A7631}" srcOrd="0" destOrd="0" presId="urn:microsoft.com/office/officeart/2005/8/layout/process4"/>
    <dgm:cxn modelId="{03CC0058-357D-44E1-94FE-865A8C86A30E}" type="presOf" srcId="{9BD1BE1E-7623-450B-B53A-47698F791582}" destId="{07F1EA9D-B09B-4602-8D12-50775ECB2C0E}" srcOrd="0" destOrd="0" presId="urn:microsoft.com/office/officeart/2005/8/layout/process4"/>
    <dgm:cxn modelId="{1EC67D99-47E1-4DDD-A70B-882769780B0E}" type="presOf" srcId="{3CAC8F14-785E-4818-A9C6-C07126E3D82E}" destId="{04E35F21-D4D2-40A3-B8A5-E37ECB0ABA69}" srcOrd="0" destOrd="0" presId="urn:microsoft.com/office/officeart/2005/8/layout/process4"/>
    <dgm:cxn modelId="{C2D835A6-3189-4B6B-AA62-013B9DE85BF6}" srcId="{BAEB1034-04C1-409B-9F10-6E8343B699FF}" destId="{9BD1BE1E-7623-450B-B53A-47698F791582}" srcOrd="1" destOrd="0" parTransId="{D651D498-44EE-4A2D-B1AF-35D5BE5DE70F}" sibTransId="{B17CE27F-41FC-4F0E-A3BE-7925E59A22DF}"/>
    <dgm:cxn modelId="{EEE57BD3-FD07-4186-95BE-46022D304AC9}" type="presOf" srcId="{233A1894-F843-48A3-AC9E-47D746573FC7}" destId="{0C6CB78B-37B6-483F-B7EC-2EF3354DCF0C}" srcOrd="0" destOrd="0" presId="urn:microsoft.com/office/officeart/2005/8/layout/process4"/>
    <dgm:cxn modelId="{672E5DD4-EABE-4797-91C3-1D6E23BF9CF8}" srcId="{BAEB1034-04C1-409B-9F10-6E8343B699FF}" destId="{233A1894-F843-48A3-AC9E-47D746573FC7}" srcOrd="0" destOrd="0" parTransId="{F8D09190-2FC0-467A-BD08-C4F5730F5047}" sibTransId="{B9D7EC65-2FB6-47DC-B50B-3ABA882D37D6}"/>
    <dgm:cxn modelId="{044ECFF4-570B-4DA8-BD41-B2A476F1F568}" srcId="{BAEB1034-04C1-409B-9F10-6E8343B699FF}" destId="{3CAC8F14-785E-4818-A9C6-C07126E3D82E}" srcOrd="2" destOrd="0" parTransId="{85FA78E4-D8C1-4A4E-8012-10A0D7475A02}" sibTransId="{DC54227E-7313-4E90-8772-EFC1127C9E14}"/>
    <dgm:cxn modelId="{048723FB-E8AC-4AAA-A8D7-850E149955C3}" type="presParOf" srcId="{07B7C390-F84E-4F46-A27C-6902CD8A7631}" destId="{1887B066-9CE7-4D68-B6DF-06C9B8AE6676}" srcOrd="0" destOrd="0" presId="urn:microsoft.com/office/officeart/2005/8/layout/process4"/>
    <dgm:cxn modelId="{8778BDE7-4E7C-48CA-97DC-2DB085DE5658}" type="presParOf" srcId="{1887B066-9CE7-4D68-B6DF-06C9B8AE6676}" destId="{04E35F21-D4D2-40A3-B8A5-E37ECB0ABA69}" srcOrd="0" destOrd="0" presId="urn:microsoft.com/office/officeart/2005/8/layout/process4"/>
    <dgm:cxn modelId="{34B6268B-D3A6-454A-BB93-B20002E61759}" type="presParOf" srcId="{07B7C390-F84E-4F46-A27C-6902CD8A7631}" destId="{B188F3F5-845E-4CCE-9B9E-B7D43D1B8620}" srcOrd="1" destOrd="0" presId="urn:microsoft.com/office/officeart/2005/8/layout/process4"/>
    <dgm:cxn modelId="{4CE95FCF-3022-4E6D-B67B-A6A60D865043}" type="presParOf" srcId="{07B7C390-F84E-4F46-A27C-6902CD8A7631}" destId="{DA458D32-0337-419F-BEED-55B385BB144B}" srcOrd="2" destOrd="0" presId="urn:microsoft.com/office/officeart/2005/8/layout/process4"/>
    <dgm:cxn modelId="{B888AB37-965C-4022-A7E9-44A6F8D99DBD}" type="presParOf" srcId="{DA458D32-0337-419F-BEED-55B385BB144B}" destId="{07F1EA9D-B09B-4602-8D12-50775ECB2C0E}" srcOrd="0" destOrd="0" presId="urn:microsoft.com/office/officeart/2005/8/layout/process4"/>
    <dgm:cxn modelId="{A88007E3-5143-4C11-8999-F5415A7C1033}" type="presParOf" srcId="{07B7C390-F84E-4F46-A27C-6902CD8A7631}" destId="{0A91721D-6553-4474-A94B-5C96CC9F055E}" srcOrd="3" destOrd="0" presId="urn:microsoft.com/office/officeart/2005/8/layout/process4"/>
    <dgm:cxn modelId="{DD2BCE8B-A81E-49FF-AD6A-C106D99EF037}" type="presParOf" srcId="{07B7C390-F84E-4F46-A27C-6902CD8A7631}" destId="{68746565-ADC2-448D-8A6A-BEF253B61572}" srcOrd="4" destOrd="0" presId="urn:microsoft.com/office/officeart/2005/8/layout/process4"/>
    <dgm:cxn modelId="{ABD0D737-1EB9-46F2-896E-15E79B746A7A}" type="presParOf" srcId="{68746565-ADC2-448D-8A6A-BEF253B61572}" destId="{0C6CB78B-37B6-483F-B7EC-2EF3354DCF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69801-ABD0-4853-A0FB-2030790DCDD1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CA84398-F251-4FD4-B57A-584E5324D040}">
      <dgm:prSet/>
      <dgm:spPr/>
      <dgm:t>
        <a:bodyPr/>
        <a:lstStyle/>
        <a:p>
          <a:pPr rtl="0"/>
          <a:r>
            <a:rPr lang="ru-RU" dirty="0"/>
            <a:t>Включает 5 областей</a:t>
          </a:r>
          <a:r>
            <a:rPr lang="ru-RU" dirty="0">
              <a:latin typeface="Century Gothic"/>
            </a:rPr>
            <a:t> </a:t>
          </a:r>
          <a:r>
            <a:rPr lang="ru-RU" dirty="0"/>
            <a:t> деятельности</a:t>
          </a:r>
          <a:endParaRPr lang="en-US" dirty="0"/>
        </a:p>
      </dgm:t>
    </dgm:pt>
    <dgm:pt modelId="{304E9A81-6DF9-47CA-81E3-BD63CB532C5C}" type="parTrans" cxnId="{D9BC2F9C-B283-4CAE-958F-68688CB3E62F}">
      <dgm:prSet/>
      <dgm:spPr/>
      <dgm:t>
        <a:bodyPr/>
        <a:lstStyle/>
        <a:p>
          <a:endParaRPr lang="en-US"/>
        </a:p>
      </dgm:t>
    </dgm:pt>
    <dgm:pt modelId="{C2F2802B-561E-47B3-A121-5E5A17C0D27A}" type="sibTrans" cxnId="{D9BC2F9C-B283-4CAE-958F-68688CB3E62F}">
      <dgm:prSet/>
      <dgm:spPr/>
      <dgm:t>
        <a:bodyPr/>
        <a:lstStyle/>
        <a:p>
          <a:endParaRPr lang="en-US"/>
        </a:p>
      </dgm:t>
    </dgm:pt>
    <dgm:pt modelId="{F51CBC6D-7BDC-46FD-B855-FDB7D47D9001}">
      <dgm:prSet/>
      <dgm:spPr/>
      <dgm:t>
        <a:bodyPr/>
        <a:lstStyle/>
        <a:p>
          <a:r>
            <a:rPr lang="ru-RU" dirty="0"/>
            <a:t>Человек- Человек</a:t>
          </a:r>
          <a:endParaRPr lang="en-US" dirty="0"/>
        </a:p>
      </dgm:t>
    </dgm:pt>
    <dgm:pt modelId="{56FD7519-4C6F-491F-802E-664B7A0B5881}" type="parTrans" cxnId="{A6438DA6-E226-4903-9662-80C0738548F6}">
      <dgm:prSet/>
      <dgm:spPr/>
      <dgm:t>
        <a:bodyPr/>
        <a:lstStyle/>
        <a:p>
          <a:endParaRPr lang="en-US"/>
        </a:p>
      </dgm:t>
    </dgm:pt>
    <dgm:pt modelId="{7801E761-8D55-44E2-87C4-59819F9FF79D}" type="sibTrans" cxnId="{A6438DA6-E226-4903-9662-80C0738548F6}">
      <dgm:prSet/>
      <dgm:spPr/>
      <dgm:t>
        <a:bodyPr/>
        <a:lstStyle/>
        <a:p>
          <a:endParaRPr lang="en-US"/>
        </a:p>
      </dgm:t>
    </dgm:pt>
    <dgm:pt modelId="{1947C221-2366-44F6-9F00-562A03325B5B}">
      <dgm:prSet/>
      <dgm:spPr/>
      <dgm:t>
        <a:bodyPr/>
        <a:lstStyle/>
        <a:p>
          <a:r>
            <a:rPr lang="ru-RU" dirty="0"/>
            <a:t>Человек- Техника</a:t>
          </a:r>
          <a:endParaRPr lang="en-US" dirty="0"/>
        </a:p>
      </dgm:t>
    </dgm:pt>
    <dgm:pt modelId="{653E573A-C9CE-4A18-BA0C-C0F912D654AB}" type="parTrans" cxnId="{F13ED338-DD16-4839-B665-64F9F0AD105D}">
      <dgm:prSet/>
      <dgm:spPr/>
      <dgm:t>
        <a:bodyPr/>
        <a:lstStyle/>
        <a:p>
          <a:endParaRPr lang="en-US"/>
        </a:p>
      </dgm:t>
    </dgm:pt>
    <dgm:pt modelId="{B2EC176B-D0F9-42AB-A54F-55CF952DD6C9}" type="sibTrans" cxnId="{F13ED338-DD16-4839-B665-64F9F0AD105D}">
      <dgm:prSet/>
      <dgm:spPr/>
      <dgm:t>
        <a:bodyPr/>
        <a:lstStyle/>
        <a:p>
          <a:endParaRPr lang="en-US"/>
        </a:p>
      </dgm:t>
    </dgm:pt>
    <dgm:pt modelId="{65B2EC55-7632-471C-B334-6E56EB533CE9}">
      <dgm:prSet/>
      <dgm:spPr/>
      <dgm:t>
        <a:bodyPr/>
        <a:lstStyle/>
        <a:p>
          <a:r>
            <a:rPr lang="ru-RU" dirty="0"/>
            <a:t>Человек- Природа</a:t>
          </a:r>
          <a:endParaRPr lang="en-US" dirty="0"/>
        </a:p>
      </dgm:t>
    </dgm:pt>
    <dgm:pt modelId="{BED904AC-F452-4908-9C86-D90EAB739162}" type="parTrans" cxnId="{8561CC7E-870E-44D2-B6C0-A73CCE0D18F8}">
      <dgm:prSet/>
      <dgm:spPr/>
      <dgm:t>
        <a:bodyPr/>
        <a:lstStyle/>
        <a:p>
          <a:endParaRPr lang="en-US"/>
        </a:p>
      </dgm:t>
    </dgm:pt>
    <dgm:pt modelId="{9203EE97-B2F0-48EA-9F6E-9A226B5ECB0D}" type="sibTrans" cxnId="{8561CC7E-870E-44D2-B6C0-A73CCE0D18F8}">
      <dgm:prSet/>
      <dgm:spPr/>
      <dgm:t>
        <a:bodyPr/>
        <a:lstStyle/>
        <a:p>
          <a:endParaRPr lang="en-US"/>
        </a:p>
      </dgm:t>
    </dgm:pt>
    <dgm:pt modelId="{06DA376C-5F18-4FAF-B226-DFACC68CA4D1}">
      <dgm:prSet/>
      <dgm:spPr/>
      <dgm:t>
        <a:bodyPr/>
        <a:lstStyle/>
        <a:p>
          <a:r>
            <a:rPr lang="ru-RU" dirty="0"/>
            <a:t>Человек- Знаковая система</a:t>
          </a:r>
          <a:endParaRPr lang="en-US" dirty="0"/>
        </a:p>
      </dgm:t>
    </dgm:pt>
    <dgm:pt modelId="{ED6E37C3-0A34-4AC0-AA76-30A891880DE1}" type="parTrans" cxnId="{9E1378C4-D5DA-48F6-A7F3-1E49AD8F2761}">
      <dgm:prSet/>
      <dgm:spPr/>
      <dgm:t>
        <a:bodyPr/>
        <a:lstStyle/>
        <a:p>
          <a:endParaRPr lang="en-US"/>
        </a:p>
      </dgm:t>
    </dgm:pt>
    <dgm:pt modelId="{2FE8E7DE-DA3E-47D9-89A6-F55A723B2A12}" type="sibTrans" cxnId="{9E1378C4-D5DA-48F6-A7F3-1E49AD8F2761}">
      <dgm:prSet/>
      <dgm:spPr/>
      <dgm:t>
        <a:bodyPr/>
        <a:lstStyle/>
        <a:p>
          <a:endParaRPr lang="en-US"/>
        </a:p>
      </dgm:t>
    </dgm:pt>
    <dgm:pt modelId="{E7688EDA-C48A-4067-9BA0-768232DA8BB5}">
      <dgm:prSet/>
      <dgm:spPr/>
      <dgm:t>
        <a:bodyPr/>
        <a:lstStyle/>
        <a:p>
          <a:r>
            <a:rPr lang="ru-RU" dirty="0"/>
            <a:t>Человек- Художественный образ</a:t>
          </a:r>
          <a:endParaRPr lang="en-US" dirty="0"/>
        </a:p>
      </dgm:t>
    </dgm:pt>
    <dgm:pt modelId="{1422AC3A-C1E9-4316-8F74-53FE6DA07E59}" type="parTrans" cxnId="{6D035DC8-EC92-406B-B761-709D6E27E9BD}">
      <dgm:prSet/>
      <dgm:spPr/>
      <dgm:t>
        <a:bodyPr/>
        <a:lstStyle/>
        <a:p>
          <a:endParaRPr lang="en-US"/>
        </a:p>
      </dgm:t>
    </dgm:pt>
    <dgm:pt modelId="{CAC1FC26-4FBE-4405-8628-66E36CA4881A}" type="sibTrans" cxnId="{6D035DC8-EC92-406B-B761-709D6E27E9BD}">
      <dgm:prSet/>
      <dgm:spPr/>
      <dgm:t>
        <a:bodyPr/>
        <a:lstStyle/>
        <a:p>
          <a:endParaRPr lang="en-US"/>
        </a:p>
      </dgm:t>
    </dgm:pt>
    <dgm:pt modelId="{EDD7D8AF-2399-48B5-87FB-1E0705BF421A}" type="pres">
      <dgm:prSet presAssocID="{A6269801-ABD0-4853-A0FB-2030790DCDD1}" presName="Name0" presStyleCnt="0">
        <dgm:presLayoutVars>
          <dgm:dir/>
          <dgm:animLvl val="lvl"/>
          <dgm:resizeHandles val="exact"/>
        </dgm:presLayoutVars>
      </dgm:prSet>
      <dgm:spPr/>
    </dgm:pt>
    <dgm:pt modelId="{D4BCD856-6A0D-4144-A3C4-67B193C3FF85}" type="pres">
      <dgm:prSet presAssocID="{BCA84398-F251-4FD4-B57A-584E5324D040}" presName="linNode" presStyleCnt="0"/>
      <dgm:spPr/>
    </dgm:pt>
    <dgm:pt modelId="{1AD09E5E-F8FA-4F36-AA94-B6BA4BB96E34}" type="pres">
      <dgm:prSet presAssocID="{BCA84398-F251-4FD4-B57A-584E5324D040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6ECAC0F5-9A4C-403D-BB94-7BF87E87DC40}" type="pres">
      <dgm:prSet presAssocID="{C2F2802B-561E-47B3-A121-5E5A17C0D27A}" presName="sp" presStyleCnt="0"/>
      <dgm:spPr/>
    </dgm:pt>
    <dgm:pt modelId="{FD5EC0B0-E1FA-4EF2-95F1-116D775D4F6F}" type="pres">
      <dgm:prSet presAssocID="{F51CBC6D-7BDC-46FD-B855-FDB7D47D9001}" presName="linNode" presStyleCnt="0"/>
      <dgm:spPr/>
    </dgm:pt>
    <dgm:pt modelId="{87EE29BE-394E-4195-960C-22A2A7C0F91E}" type="pres">
      <dgm:prSet presAssocID="{F51CBC6D-7BDC-46FD-B855-FDB7D47D9001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B64F181-2E5C-41C0-A8AA-0E182E2435C7}" type="pres">
      <dgm:prSet presAssocID="{7801E761-8D55-44E2-87C4-59819F9FF79D}" presName="sp" presStyleCnt="0"/>
      <dgm:spPr/>
    </dgm:pt>
    <dgm:pt modelId="{F5E1A3A6-D36B-4825-B9EE-615407C72B4F}" type="pres">
      <dgm:prSet presAssocID="{1947C221-2366-44F6-9F00-562A03325B5B}" presName="linNode" presStyleCnt="0"/>
      <dgm:spPr/>
    </dgm:pt>
    <dgm:pt modelId="{483899B1-2169-4F8F-99E4-7D787B316453}" type="pres">
      <dgm:prSet presAssocID="{1947C221-2366-44F6-9F00-562A03325B5B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34521729-94D4-4B6C-9B58-17D3729B6980}" type="pres">
      <dgm:prSet presAssocID="{B2EC176B-D0F9-42AB-A54F-55CF952DD6C9}" presName="sp" presStyleCnt="0"/>
      <dgm:spPr/>
    </dgm:pt>
    <dgm:pt modelId="{12B24436-D54D-4021-B32E-254227282CD8}" type="pres">
      <dgm:prSet presAssocID="{65B2EC55-7632-471C-B334-6E56EB533CE9}" presName="linNode" presStyleCnt="0"/>
      <dgm:spPr/>
    </dgm:pt>
    <dgm:pt modelId="{16B9FC8D-4601-4380-8F3E-F571E86BFB5C}" type="pres">
      <dgm:prSet presAssocID="{65B2EC55-7632-471C-B334-6E56EB533CE9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674A0D29-FF62-44B4-B2B6-87C20B7FAC39}" type="pres">
      <dgm:prSet presAssocID="{9203EE97-B2F0-48EA-9F6E-9A226B5ECB0D}" presName="sp" presStyleCnt="0"/>
      <dgm:spPr/>
    </dgm:pt>
    <dgm:pt modelId="{FEAD6766-691E-4AF9-AEE6-D6CE8C0FAFAF}" type="pres">
      <dgm:prSet presAssocID="{06DA376C-5F18-4FAF-B226-DFACC68CA4D1}" presName="linNode" presStyleCnt="0"/>
      <dgm:spPr/>
    </dgm:pt>
    <dgm:pt modelId="{EF1FEAE9-41AE-418F-8DD3-2BE52C78B04A}" type="pres">
      <dgm:prSet presAssocID="{06DA376C-5F18-4FAF-B226-DFACC68CA4D1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AA7B7361-740A-43F5-9101-E202FADA0519}" type="pres">
      <dgm:prSet presAssocID="{2FE8E7DE-DA3E-47D9-89A6-F55A723B2A12}" presName="sp" presStyleCnt="0"/>
      <dgm:spPr/>
    </dgm:pt>
    <dgm:pt modelId="{946B70A1-2027-4538-B47C-C83047F072A5}" type="pres">
      <dgm:prSet presAssocID="{E7688EDA-C48A-4067-9BA0-768232DA8BB5}" presName="linNode" presStyleCnt="0"/>
      <dgm:spPr/>
    </dgm:pt>
    <dgm:pt modelId="{ED4CC361-28F1-413C-A04D-0A63CAAC5A48}" type="pres">
      <dgm:prSet presAssocID="{E7688EDA-C48A-4067-9BA0-768232DA8BB5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7E5D171D-FCBE-449E-B8D8-A505694E5AC0}" type="presOf" srcId="{06DA376C-5F18-4FAF-B226-DFACC68CA4D1}" destId="{EF1FEAE9-41AE-418F-8DD3-2BE52C78B04A}" srcOrd="0" destOrd="0" presId="urn:microsoft.com/office/officeart/2005/8/layout/vList5"/>
    <dgm:cxn modelId="{3A26FD2C-1AC3-40B7-A9ED-E3156D8015A7}" type="presOf" srcId="{F51CBC6D-7BDC-46FD-B855-FDB7D47D9001}" destId="{87EE29BE-394E-4195-960C-22A2A7C0F91E}" srcOrd="0" destOrd="0" presId="urn:microsoft.com/office/officeart/2005/8/layout/vList5"/>
    <dgm:cxn modelId="{7825C92D-6000-477C-8990-F8E02C13B5D9}" type="presOf" srcId="{1947C221-2366-44F6-9F00-562A03325B5B}" destId="{483899B1-2169-4F8F-99E4-7D787B316453}" srcOrd="0" destOrd="0" presId="urn:microsoft.com/office/officeart/2005/8/layout/vList5"/>
    <dgm:cxn modelId="{F13ED338-DD16-4839-B665-64F9F0AD105D}" srcId="{A6269801-ABD0-4853-A0FB-2030790DCDD1}" destId="{1947C221-2366-44F6-9F00-562A03325B5B}" srcOrd="2" destOrd="0" parTransId="{653E573A-C9CE-4A18-BA0C-C0F912D654AB}" sibTransId="{B2EC176B-D0F9-42AB-A54F-55CF952DD6C9}"/>
    <dgm:cxn modelId="{8561CC7E-870E-44D2-B6C0-A73CCE0D18F8}" srcId="{A6269801-ABD0-4853-A0FB-2030790DCDD1}" destId="{65B2EC55-7632-471C-B334-6E56EB533CE9}" srcOrd="3" destOrd="0" parTransId="{BED904AC-F452-4908-9C86-D90EAB739162}" sibTransId="{9203EE97-B2F0-48EA-9F6E-9A226B5ECB0D}"/>
    <dgm:cxn modelId="{0B4FF28D-637C-4DF8-A5D3-31E5CBFB5A66}" type="presOf" srcId="{65B2EC55-7632-471C-B334-6E56EB533CE9}" destId="{16B9FC8D-4601-4380-8F3E-F571E86BFB5C}" srcOrd="0" destOrd="0" presId="urn:microsoft.com/office/officeart/2005/8/layout/vList5"/>
    <dgm:cxn modelId="{D9BC2F9C-B283-4CAE-958F-68688CB3E62F}" srcId="{A6269801-ABD0-4853-A0FB-2030790DCDD1}" destId="{BCA84398-F251-4FD4-B57A-584E5324D040}" srcOrd="0" destOrd="0" parTransId="{304E9A81-6DF9-47CA-81E3-BD63CB532C5C}" sibTransId="{C2F2802B-561E-47B3-A121-5E5A17C0D27A}"/>
    <dgm:cxn modelId="{A6438DA6-E226-4903-9662-80C0738548F6}" srcId="{A6269801-ABD0-4853-A0FB-2030790DCDD1}" destId="{F51CBC6D-7BDC-46FD-B855-FDB7D47D9001}" srcOrd="1" destOrd="0" parTransId="{56FD7519-4C6F-491F-802E-664B7A0B5881}" sibTransId="{7801E761-8D55-44E2-87C4-59819F9FF79D}"/>
    <dgm:cxn modelId="{9E1378C4-D5DA-48F6-A7F3-1E49AD8F2761}" srcId="{A6269801-ABD0-4853-A0FB-2030790DCDD1}" destId="{06DA376C-5F18-4FAF-B226-DFACC68CA4D1}" srcOrd="4" destOrd="0" parTransId="{ED6E37C3-0A34-4AC0-AA76-30A891880DE1}" sibTransId="{2FE8E7DE-DA3E-47D9-89A6-F55A723B2A12}"/>
    <dgm:cxn modelId="{6D035DC8-EC92-406B-B761-709D6E27E9BD}" srcId="{A6269801-ABD0-4853-A0FB-2030790DCDD1}" destId="{E7688EDA-C48A-4067-9BA0-768232DA8BB5}" srcOrd="5" destOrd="0" parTransId="{1422AC3A-C1E9-4316-8F74-53FE6DA07E59}" sibTransId="{CAC1FC26-4FBE-4405-8628-66E36CA4881A}"/>
    <dgm:cxn modelId="{1B3E45CA-1F71-4C55-82DA-9AC0FF40EF56}" type="presOf" srcId="{A6269801-ABD0-4853-A0FB-2030790DCDD1}" destId="{EDD7D8AF-2399-48B5-87FB-1E0705BF421A}" srcOrd="0" destOrd="0" presId="urn:microsoft.com/office/officeart/2005/8/layout/vList5"/>
    <dgm:cxn modelId="{D0E5B5DB-4225-4E4D-88D9-56DFE823444F}" type="presOf" srcId="{BCA84398-F251-4FD4-B57A-584E5324D040}" destId="{1AD09E5E-F8FA-4F36-AA94-B6BA4BB96E34}" srcOrd="0" destOrd="0" presId="urn:microsoft.com/office/officeart/2005/8/layout/vList5"/>
    <dgm:cxn modelId="{5829BAE0-BC16-48F0-9EAA-C8B19EF35A2D}" type="presOf" srcId="{E7688EDA-C48A-4067-9BA0-768232DA8BB5}" destId="{ED4CC361-28F1-413C-A04D-0A63CAAC5A48}" srcOrd="0" destOrd="0" presId="urn:microsoft.com/office/officeart/2005/8/layout/vList5"/>
    <dgm:cxn modelId="{63C03891-C6BA-4F2C-841F-6532DBBA9CCF}" type="presParOf" srcId="{EDD7D8AF-2399-48B5-87FB-1E0705BF421A}" destId="{D4BCD856-6A0D-4144-A3C4-67B193C3FF85}" srcOrd="0" destOrd="0" presId="urn:microsoft.com/office/officeart/2005/8/layout/vList5"/>
    <dgm:cxn modelId="{6BDA3F87-ED78-4754-A083-6A9827F33214}" type="presParOf" srcId="{D4BCD856-6A0D-4144-A3C4-67B193C3FF85}" destId="{1AD09E5E-F8FA-4F36-AA94-B6BA4BB96E34}" srcOrd="0" destOrd="0" presId="urn:microsoft.com/office/officeart/2005/8/layout/vList5"/>
    <dgm:cxn modelId="{D3F7393F-36BB-4C67-88CC-65E05993535B}" type="presParOf" srcId="{EDD7D8AF-2399-48B5-87FB-1E0705BF421A}" destId="{6ECAC0F5-9A4C-403D-BB94-7BF87E87DC40}" srcOrd="1" destOrd="0" presId="urn:microsoft.com/office/officeart/2005/8/layout/vList5"/>
    <dgm:cxn modelId="{D1B62B94-5043-439E-80BA-B168803BFB27}" type="presParOf" srcId="{EDD7D8AF-2399-48B5-87FB-1E0705BF421A}" destId="{FD5EC0B0-E1FA-4EF2-95F1-116D775D4F6F}" srcOrd="2" destOrd="0" presId="urn:microsoft.com/office/officeart/2005/8/layout/vList5"/>
    <dgm:cxn modelId="{3E8307B7-A51A-4F89-B827-130EBE9EA8EB}" type="presParOf" srcId="{FD5EC0B0-E1FA-4EF2-95F1-116D775D4F6F}" destId="{87EE29BE-394E-4195-960C-22A2A7C0F91E}" srcOrd="0" destOrd="0" presId="urn:microsoft.com/office/officeart/2005/8/layout/vList5"/>
    <dgm:cxn modelId="{9DB8CAF1-2E44-4750-988B-64C8D53CB206}" type="presParOf" srcId="{EDD7D8AF-2399-48B5-87FB-1E0705BF421A}" destId="{1B64F181-2E5C-41C0-A8AA-0E182E2435C7}" srcOrd="3" destOrd="0" presId="urn:microsoft.com/office/officeart/2005/8/layout/vList5"/>
    <dgm:cxn modelId="{13370B68-4E4F-4007-BF04-5A22A0E9EC1D}" type="presParOf" srcId="{EDD7D8AF-2399-48B5-87FB-1E0705BF421A}" destId="{F5E1A3A6-D36B-4825-B9EE-615407C72B4F}" srcOrd="4" destOrd="0" presId="urn:microsoft.com/office/officeart/2005/8/layout/vList5"/>
    <dgm:cxn modelId="{95A22D2E-0832-4910-BA5C-68C78A6CCD64}" type="presParOf" srcId="{F5E1A3A6-D36B-4825-B9EE-615407C72B4F}" destId="{483899B1-2169-4F8F-99E4-7D787B316453}" srcOrd="0" destOrd="0" presId="urn:microsoft.com/office/officeart/2005/8/layout/vList5"/>
    <dgm:cxn modelId="{830E8748-BA1D-4B6A-ABE4-928FAE499CC8}" type="presParOf" srcId="{EDD7D8AF-2399-48B5-87FB-1E0705BF421A}" destId="{34521729-94D4-4B6C-9B58-17D3729B6980}" srcOrd="5" destOrd="0" presId="urn:microsoft.com/office/officeart/2005/8/layout/vList5"/>
    <dgm:cxn modelId="{D7E5E990-017D-4F4C-AE17-22B85BAD93DD}" type="presParOf" srcId="{EDD7D8AF-2399-48B5-87FB-1E0705BF421A}" destId="{12B24436-D54D-4021-B32E-254227282CD8}" srcOrd="6" destOrd="0" presId="urn:microsoft.com/office/officeart/2005/8/layout/vList5"/>
    <dgm:cxn modelId="{4B09DC18-BAC2-41C7-8803-D928942793BF}" type="presParOf" srcId="{12B24436-D54D-4021-B32E-254227282CD8}" destId="{16B9FC8D-4601-4380-8F3E-F571E86BFB5C}" srcOrd="0" destOrd="0" presId="urn:microsoft.com/office/officeart/2005/8/layout/vList5"/>
    <dgm:cxn modelId="{3BBB310A-DCA3-43A2-90FD-3476A9835DE7}" type="presParOf" srcId="{EDD7D8AF-2399-48B5-87FB-1E0705BF421A}" destId="{674A0D29-FF62-44B4-B2B6-87C20B7FAC39}" srcOrd="7" destOrd="0" presId="urn:microsoft.com/office/officeart/2005/8/layout/vList5"/>
    <dgm:cxn modelId="{FDE9E7BD-471E-4953-9E98-0E0F92BE054F}" type="presParOf" srcId="{EDD7D8AF-2399-48B5-87FB-1E0705BF421A}" destId="{FEAD6766-691E-4AF9-AEE6-D6CE8C0FAFAF}" srcOrd="8" destOrd="0" presId="urn:microsoft.com/office/officeart/2005/8/layout/vList5"/>
    <dgm:cxn modelId="{FCFF2E80-9C52-4B08-A220-840B49FB9D16}" type="presParOf" srcId="{FEAD6766-691E-4AF9-AEE6-D6CE8C0FAFAF}" destId="{EF1FEAE9-41AE-418F-8DD3-2BE52C78B04A}" srcOrd="0" destOrd="0" presId="urn:microsoft.com/office/officeart/2005/8/layout/vList5"/>
    <dgm:cxn modelId="{DABFC39F-8425-4CAD-AFF8-BA165EBAE92A}" type="presParOf" srcId="{EDD7D8AF-2399-48B5-87FB-1E0705BF421A}" destId="{AA7B7361-740A-43F5-9101-E202FADA0519}" srcOrd="9" destOrd="0" presId="urn:microsoft.com/office/officeart/2005/8/layout/vList5"/>
    <dgm:cxn modelId="{18C54784-868D-4452-BC19-162C19E423C3}" type="presParOf" srcId="{EDD7D8AF-2399-48B5-87FB-1E0705BF421A}" destId="{946B70A1-2027-4538-B47C-C83047F072A5}" srcOrd="10" destOrd="0" presId="urn:microsoft.com/office/officeart/2005/8/layout/vList5"/>
    <dgm:cxn modelId="{B1E28804-3ADE-452B-9228-423B6244AA43}" type="presParOf" srcId="{946B70A1-2027-4538-B47C-C83047F072A5}" destId="{ED4CC361-28F1-413C-A04D-0A63CAAC5A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832F7C-04A9-4B92-8D70-977D28CB9B5D}" type="doc">
      <dgm:prSet loTypeId="urn:microsoft.com/office/officeart/2005/8/layout/v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DEDD745-9B2C-45FF-979E-5142B6C88834}">
      <dgm:prSet/>
      <dgm:spPr/>
      <dgm:t>
        <a:bodyPr/>
        <a:lstStyle/>
        <a:p>
          <a:r>
            <a:rPr lang="ru-RU" dirty="0"/>
            <a:t>Включает  20 альтернативных суждений.</a:t>
          </a:r>
          <a:endParaRPr lang="en-US" dirty="0"/>
        </a:p>
      </dgm:t>
    </dgm:pt>
    <dgm:pt modelId="{DD6EB09A-9DC6-4318-9D63-74C19699A138}" type="parTrans" cxnId="{C5675612-4793-4844-98CF-F59294802A28}">
      <dgm:prSet/>
      <dgm:spPr/>
      <dgm:t>
        <a:bodyPr/>
        <a:lstStyle/>
        <a:p>
          <a:endParaRPr lang="en-US"/>
        </a:p>
      </dgm:t>
    </dgm:pt>
    <dgm:pt modelId="{29DAEA44-B014-4F6F-A079-35AAD139D1C1}" type="sibTrans" cxnId="{C5675612-4793-4844-98CF-F59294802A28}">
      <dgm:prSet/>
      <dgm:spPr/>
      <dgm:t>
        <a:bodyPr/>
        <a:lstStyle/>
        <a:p>
          <a:endParaRPr lang="en-US"/>
        </a:p>
      </dgm:t>
    </dgm:pt>
    <dgm:pt modelId="{750C772E-35A3-4BAD-A255-28DC39EF191B}">
      <dgm:prSet/>
      <dgm:spPr/>
      <dgm:t>
        <a:bodyPr/>
        <a:lstStyle/>
        <a:p>
          <a:r>
            <a:rPr lang="ru-RU" dirty="0"/>
            <a:t>По результатам </a:t>
          </a:r>
          <a:r>
            <a:rPr lang="ru-RU" dirty="0" err="1"/>
            <a:t>опросника</a:t>
          </a:r>
          <a:r>
            <a:rPr lang="ru-RU" dirty="0"/>
            <a:t> можно узнать, к какой  из пяти областей деятельности человек более склонен, к какой - менее.</a:t>
          </a:r>
          <a:endParaRPr lang="en-US" dirty="0"/>
        </a:p>
      </dgm:t>
    </dgm:pt>
    <dgm:pt modelId="{810EF446-1F09-49F2-BCAA-A5199678BA35}" type="parTrans" cxnId="{EEF08B4F-11C1-4212-AF09-CF1C6BF3F79F}">
      <dgm:prSet/>
      <dgm:spPr/>
      <dgm:t>
        <a:bodyPr/>
        <a:lstStyle/>
        <a:p>
          <a:endParaRPr lang="en-US"/>
        </a:p>
      </dgm:t>
    </dgm:pt>
    <dgm:pt modelId="{3B33CACC-2ACC-45D2-A1A7-9531DD17EBE3}" type="sibTrans" cxnId="{EEF08B4F-11C1-4212-AF09-CF1C6BF3F79F}">
      <dgm:prSet/>
      <dgm:spPr/>
      <dgm:t>
        <a:bodyPr/>
        <a:lstStyle/>
        <a:p>
          <a:endParaRPr lang="en-US"/>
        </a:p>
      </dgm:t>
    </dgm:pt>
    <dgm:pt modelId="{CA11AD2B-A9DF-43B1-9259-06385880E47E}" type="pres">
      <dgm:prSet presAssocID="{76832F7C-04A9-4B92-8D70-977D28CB9B5D}" presName="outerComposite" presStyleCnt="0">
        <dgm:presLayoutVars>
          <dgm:chMax val="5"/>
          <dgm:dir/>
          <dgm:resizeHandles val="exact"/>
        </dgm:presLayoutVars>
      </dgm:prSet>
      <dgm:spPr/>
    </dgm:pt>
    <dgm:pt modelId="{729EE10E-D4AC-487A-A336-6DDB777D4E68}" type="pres">
      <dgm:prSet presAssocID="{76832F7C-04A9-4B92-8D70-977D28CB9B5D}" presName="dummyMaxCanvas" presStyleCnt="0">
        <dgm:presLayoutVars/>
      </dgm:prSet>
      <dgm:spPr/>
    </dgm:pt>
    <dgm:pt modelId="{6EC78A43-61CA-4E0C-9CAA-94A04CF976FB}" type="pres">
      <dgm:prSet presAssocID="{76832F7C-04A9-4B92-8D70-977D28CB9B5D}" presName="TwoNodes_1" presStyleLbl="node1" presStyleIdx="0" presStyleCnt="2">
        <dgm:presLayoutVars>
          <dgm:bulletEnabled val="1"/>
        </dgm:presLayoutVars>
      </dgm:prSet>
      <dgm:spPr/>
    </dgm:pt>
    <dgm:pt modelId="{E26AB528-17A5-4517-98BE-9E7089A039D7}" type="pres">
      <dgm:prSet presAssocID="{76832F7C-04A9-4B92-8D70-977D28CB9B5D}" presName="TwoNodes_2" presStyleLbl="node1" presStyleIdx="1" presStyleCnt="2">
        <dgm:presLayoutVars>
          <dgm:bulletEnabled val="1"/>
        </dgm:presLayoutVars>
      </dgm:prSet>
      <dgm:spPr/>
    </dgm:pt>
    <dgm:pt modelId="{42148D30-C213-495F-BE7B-DCFEBB9D493B}" type="pres">
      <dgm:prSet presAssocID="{76832F7C-04A9-4B92-8D70-977D28CB9B5D}" presName="TwoConn_1-2" presStyleLbl="fgAccFollowNode1" presStyleIdx="0" presStyleCnt="1">
        <dgm:presLayoutVars>
          <dgm:bulletEnabled val="1"/>
        </dgm:presLayoutVars>
      </dgm:prSet>
      <dgm:spPr/>
    </dgm:pt>
    <dgm:pt modelId="{0DD2D009-16F5-4FED-B4D0-C1BA570BEB4E}" type="pres">
      <dgm:prSet presAssocID="{76832F7C-04A9-4B92-8D70-977D28CB9B5D}" presName="TwoNodes_1_text" presStyleLbl="node1" presStyleIdx="1" presStyleCnt="2">
        <dgm:presLayoutVars>
          <dgm:bulletEnabled val="1"/>
        </dgm:presLayoutVars>
      </dgm:prSet>
      <dgm:spPr/>
    </dgm:pt>
    <dgm:pt modelId="{9AB0BE77-7352-48F4-B196-C357AE3857BA}" type="pres">
      <dgm:prSet presAssocID="{76832F7C-04A9-4B92-8D70-977D28CB9B5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C5675612-4793-4844-98CF-F59294802A28}" srcId="{76832F7C-04A9-4B92-8D70-977D28CB9B5D}" destId="{1DEDD745-9B2C-45FF-979E-5142B6C88834}" srcOrd="0" destOrd="0" parTransId="{DD6EB09A-9DC6-4318-9D63-74C19699A138}" sibTransId="{29DAEA44-B014-4F6F-A079-35AAD139D1C1}"/>
    <dgm:cxn modelId="{06D14F34-41D9-43F5-97C4-77C8739B8312}" type="presOf" srcId="{1DEDD745-9B2C-45FF-979E-5142B6C88834}" destId="{0DD2D009-16F5-4FED-B4D0-C1BA570BEB4E}" srcOrd="1" destOrd="0" presId="urn:microsoft.com/office/officeart/2005/8/layout/vProcess5"/>
    <dgm:cxn modelId="{1204E669-1FF6-48F0-A930-0F88A05B8169}" type="presOf" srcId="{76832F7C-04A9-4B92-8D70-977D28CB9B5D}" destId="{CA11AD2B-A9DF-43B1-9259-06385880E47E}" srcOrd="0" destOrd="0" presId="urn:microsoft.com/office/officeart/2005/8/layout/vProcess5"/>
    <dgm:cxn modelId="{2818FA6A-63B6-477F-A4C8-D6FCDF703498}" type="presOf" srcId="{750C772E-35A3-4BAD-A255-28DC39EF191B}" destId="{E26AB528-17A5-4517-98BE-9E7089A039D7}" srcOrd="0" destOrd="0" presId="urn:microsoft.com/office/officeart/2005/8/layout/vProcess5"/>
    <dgm:cxn modelId="{EEF08B4F-11C1-4212-AF09-CF1C6BF3F79F}" srcId="{76832F7C-04A9-4B92-8D70-977D28CB9B5D}" destId="{750C772E-35A3-4BAD-A255-28DC39EF191B}" srcOrd="1" destOrd="0" parTransId="{810EF446-1F09-49F2-BCAA-A5199678BA35}" sibTransId="{3B33CACC-2ACC-45D2-A1A7-9531DD17EBE3}"/>
    <dgm:cxn modelId="{5409AC72-6FD5-4DDA-95E1-1F8283D6219A}" type="presOf" srcId="{1DEDD745-9B2C-45FF-979E-5142B6C88834}" destId="{6EC78A43-61CA-4E0C-9CAA-94A04CF976FB}" srcOrd="0" destOrd="0" presId="urn:microsoft.com/office/officeart/2005/8/layout/vProcess5"/>
    <dgm:cxn modelId="{0128A97D-5911-4B78-AEA6-D94E5FEB2F4F}" type="presOf" srcId="{29DAEA44-B014-4F6F-A079-35AAD139D1C1}" destId="{42148D30-C213-495F-BE7B-DCFEBB9D493B}" srcOrd="0" destOrd="0" presId="urn:microsoft.com/office/officeart/2005/8/layout/vProcess5"/>
    <dgm:cxn modelId="{09FA97C4-3504-41A6-87F0-563DDCC80B09}" type="presOf" srcId="{750C772E-35A3-4BAD-A255-28DC39EF191B}" destId="{9AB0BE77-7352-48F4-B196-C357AE3857BA}" srcOrd="1" destOrd="0" presId="urn:microsoft.com/office/officeart/2005/8/layout/vProcess5"/>
    <dgm:cxn modelId="{5FE8AF7E-E9F7-437A-94C8-151372FC027B}" type="presParOf" srcId="{CA11AD2B-A9DF-43B1-9259-06385880E47E}" destId="{729EE10E-D4AC-487A-A336-6DDB777D4E68}" srcOrd="0" destOrd="0" presId="urn:microsoft.com/office/officeart/2005/8/layout/vProcess5"/>
    <dgm:cxn modelId="{2841D6BF-69CB-47BD-9F3D-E78A4AA4DD9C}" type="presParOf" srcId="{CA11AD2B-A9DF-43B1-9259-06385880E47E}" destId="{6EC78A43-61CA-4E0C-9CAA-94A04CF976FB}" srcOrd="1" destOrd="0" presId="urn:microsoft.com/office/officeart/2005/8/layout/vProcess5"/>
    <dgm:cxn modelId="{42AEB89F-51D1-4265-A533-F34F0D5D62CB}" type="presParOf" srcId="{CA11AD2B-A9DF-43B1-9259-06385880E47E}" destId="{E26AB528-17A5-4517-98BE-9E7089A039D7}" srcOrd="2" destOrd="0" presId="urn:microsoft.com/office/officeart/2005/8/layout/vProcess5"/>
    <dgm:cxn modelId="{70066EAF-A47B-4950-9DA0-9B6613A0E419}" type="presParOf" srcId="{CA11AD2B-A9DF-43B1-9259-06385880E47E}" destId="{42148D30-C213-495F-BE7B-DCFEBB9D493B}" srcOrd="3" destOrd="0" presId="urn:microsoft.com/office/officeart/2005/8/layout/vProcess5"/>
    <dgm:cxn modelId="{A50D65F8-0C9A-4EAC-A4A6-42A178F4471F}" type="presParOf" srcId="{CA11AD2B-A9DF-43B1-9259-06385880E47E}" destId="{0DD2D009-16F5-4FED-B4D0-C1BA570BEB4E}" srcOrd="4" destOrd="0" presId="urn:microsoft.com/office/officeart/2005/8/layout/vProcess5"/>
    <dgm:cxn modelId="{B0BAA819-AD9A-41EB-A155-4462D6A43A91}" type="presParOf" srcId="{CA11AD2B-A9DF-43B1-9259-06385880E47E}" destId="{9AB0BE77-7352-48F4-B196-C357AE3857B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D31521-68C8-4BD1-B8F0-7357032207BE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D76253-B345-4D67-A2BC-853FF0785585}">
      <dgm:prSet/>
      <dgm:spPr/>
      <dgm:t>
        <a:bodyPr/>
        <a:lstStyle/>
        <a:p>
          <a:r>
            <a:rPr lang="ru-RU"/>
            <a:t>По результатам диагностики большая часть респондентов предпочли вид  деятельности «человек-человек».</a:t>
          </a:r>
          <a:endParaRPr lang="en-US"/>
        </a:p>
      </dgm:t>
    </dgm:pt>
    <dgm:pt modelId="{861E3254-BF68-4D4C-AF9E-487453D4412E}" type="parTrans" cxnId="{CC9DBBC4-F786-4CB5-9621-C39D66716293}">
      <dgm:prSet/>
      <dgm:spPr/>
      <dgm:t>
        <a:bodyPr/>
        <a:lstStyle/>
        <a:p>
          <a:endParaRPr lang="en-US"/>
        </a:p>
      </dgm:t>
    </dgm:pt>
    <dgm:pt modelId="{34375FF7-2BE4-4310-8C38-517ECE15588B}" type="sibTrans" cxnId="{CC9DBBC4-F786-4CB5-9621-C39D6671629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2E6D36E-ACBC-46DD-B73E-8FC6CF9B1925}">
      <dgm:prSet/>
      <dgm:spPr/>
      <dgm:t>
        <a:bodyPr/>
        <a:lstStyle/>
        <a:p>
          <a:r>
            <a:rPr lang="ru-RU"/>
            <a:t>Меньше всего респонденты предпочли  вид деятельности «человек- знаковая система».</a:t>
          </a:r>
          <a:endParaRPr lang="en-US"/>
        </a:p>
      </dgm:t>
    </dgm:pt>
    <dgm:pt modelId="{E424E8A4-75ED-408B-99E8-822DAC8FF741}" type="parTrans" cxnId="{B04511BF-B8FB-457A-A60B-ADA5CF2A9CA9}">
      <dgm:prSet/>
      <dgm:spPr/>
      <dgm:t>
        <a:bodyPr/>
        <a:lstStyle/>
        <a:p>
          <a:endParaRPr lang="en-US"/>
        </a:p>
      </dgm:t>
    </dgm:pt>
    <dgm:pt modelId="{4D486FD3-4AF7-48C6-B34E-6D12D0480D1C}" type="sibTrans" cxnId="{B04511BF-B8FB-457A-A60B-ADA5CF2A9CA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0903B23-8866-49DF-8681-E3D9513440D0}" type="pres">
      <dgm:prSet presAssocID="{53D31521-68C8-4BD1-B8F0-7357032207BE}" presName="Name0" presStyleCnt="0">
        <dgm:presLayoutVars>
          <dgm:animLvl val="lvl"/>
          <dgm:resizeHandles val="exact"/>
        </dgm:presLayoutVars>
      </dgm:prSet>
      <dgm:spPr/>
    </dgm:pt>
    <dgm:pt modelId="{8CAA6A8C-9F3B-45A0-A06B-8BF1689C3D53}" type="pres">
      <dgm:prSet presAssocID="{F2D76253-B345-4D67-A2BC-853FF0785585}" presName="compositeNode" presStyleCnt="0">
        <dgm:presLayoutVars>
          <dgm:bulletEnabled val="1"/>
        </dgm:presLayoutVars>
      </dgm:prSet>
      <dgm:spPr/>
    </dgm:pt>
    <dgm:pt modelId="{0CA53F94-4A61-4D80-B808-AC861A9B4261}" type="pres">
      <dgm:prSet presAssocID="{F2D76253-B345-4D67-A2BC-853FF0785585}" presName="bgRect" presStyleLbl="bgAccFollowNode1" presStyleIdx="0" presStyleCnt="2"/>
      <dgm:spPr/>
    </dgm:pt>
    <dgm:pt modelId="{A0DC42B7-D443-4891-9705-02F650AD381D}" type="pres">
      <dgm:prSet presAssocID="{34375FF7-2BE4-4310-8C38-517ECE15588B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31B8D625-9167-43D7-8EB1-19270811D474}" type="pres">
      <dgm:prSet presAssocID="{F2D76253-B345-4D67-A2BC-853FF0785585}" presName="bottomLine" presStyleLbl="alignNode1" presStyleIdx="1" presStyleCnt="4">
        <dgm:presLayoutVars/>
      </dgm:prSet>
      <dgm:spPr/>
    </dgm:pt>
    <dgm:pt modelId="{B8A6CD81-960F-401E-AACE-7883074C767B}" type="pres">
      <dgm:prSet presAssocID="{F2D76253-B345-4D67-A2BC-853FF0785585}" presName="nodeText" presStyleLbl="bgAccFollowNode1" presStyleIdx="0" presStyleCnt="2">
        <dgm:presLayoutVars>
          <dgm:bulletEnabled val="1"/>
        </dgm:presLayoutVars>
      </dgm:prSet>
      <dgm:spPr/>
    </dgm:pt>
    <dgm:pt modelId="{35E86FE1-A1EA-4552-BAB7-7B9F9CE1147F}" type="pres">
      <dgm:prSet presAssocID="{34375FF7-2BE4-4310-8C38-517ECE15588B}" presName="sibTrans" presStyleCnt="0"/>
      <dgm:spPr/>
    </dgm:pt>
    <dgm:pt modelId="{7F41615E-EDD2-4CC0-B7A4-2ADD48365241}" type="pres">
      <dgm:prSet presAssocID="{72E6D36E-ACBC-46DD-B73E-8FC6CF9B1925}" presName="compositeNode" presStyleCnt="0">
        <dgm:presLayoutVars>
          <dgm:bulletEnabled val="1"/>
        </dgm:presLayoutVars>
      </dgm:prSet>
      <dgm:spPr/>
    </dgm:pt>
    <dgm:pt modelId="{15C9C5EC-342F-45E0-8EF1-C946B89711FC}" type="pres">
      <dgm:prSet presAssocID="{72E6D36E-ACBC-46DD-B73E-8FC6CF9B1925}" presName="bgRect" presStyleLbl="bgAccFollowNode1" presStyleIdx="1" presStyleCnt="2"/>
      <dgm:spPr/>
    </dgm:pt>
    <dgm:pt modelId="{466E1B54-1243-4217-BB78-B81F960522D5}" type="pres">
      <dgm:prSet presAssocID="{4D486FD3-4AF7-48C6-B34E-6D12D0480D1C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E0F0C885-0B83-4DE2-B8B4-8C7783159C77}" type="pres">
      <dgm:prSet presAssocID="{72E6D36E-ACBC-46DD-B73E-8FC6CF9B1925}" presName="bottomLine" presStyleLbl="alignNode1" presStyleIdx="3" presStyleCnt="4">
        <dgm:presLayoutVars/>
      </dgm:prSet>
      <dgm:spPr/>
    </dgm:pt>
    <dgm:pt modelId="{7AC68F16-1BBC-4D59-895A-81992F36D882}" type="pres">
      <dgm:prSet presAssocID="{72E6D36E-ACBC-46DD-B73E-8FC6CF9B1925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7C743A19-BD79-45C8-8DA1-A62C7AEA0ED0}" type="presOf" srcId="{F2D76253-B345-4D67-A2BC-853FF0785585}" destId="{B8A6CD81-960F-401E-AACE-7883074C767B}" srcOrd="1" destOrd="0" presId="urn:microsoft.com/office/officeart/2016/7/layout/BasicLinearProcessNumbered"/>
    <dgm:cxn modelId="{1568E241-31E8-4864-A543-F00E403FFEA8}" type="presOf" srcId="{72E6D36E-ACBC-46DD-B73E-8FC6CF9B1925}" destId="{15C9C5EC-342F-45E0-8EF1-C946B89711FC}" srcOrd="0" destOrd="0" presId="urn:microsoft.com/office/officeart/2016/7/layout/BasicLinearProcessNumbered"/>
    <dgm:cxn modelId="{C8F39B64-228E-43D1-AFEE-E83045AB5BA1}" type="presOf" srcId="{34375FF7-2BE4-4310-8C38-517ECE15588B}" destId="{A0DC42B7-D443-4891-9705-02F650AD381D}" srcOrd="0" destOrd="0" presId="urn:microsoft.com/office/officeart/2016/7/layout/BasicLinearProcessNumbered"/>
    <dgm:cxn modelId="{CD28F944-138F-40AD-853A-2448A58C01F7}" type="presOf" srcId="{72E6D36E-ACBC-46DD-B73E-8FC6CF9B1925}" destId="{7AC68F16-1BBC-4D59-895A-81992F36D882}" srcOrd="1" destOrd="0" presId="urn:microsoft.com/office/officeart/2016/7/layout/BasicLinearProcessNumbered"/>
    <dgm:cxn modelId="{BB3F4AA1-3453-4B16-B797-CA2A26E0BFD8}" type="presOf" srcId="{F2D76253-B345-4D67-A2BC-853FF0785585}" destId="{0CA53F94-4A61-4D80-B808-AC861A9B4261}" srcOrd="0" destOrd="0" presId="urn:microsoft.com/office/officeart/2016/7/layout/BasicLinearProcessNumbered"/>
    <dgm:cxn modelId="{0AC843B7-5F55-4B5E-AA8F-B5A833DCC8B6}" type="presOf" srcId="{53D31521-68C8-4BD1-B8F0-7357032207BE}" destId="{50903B23-8866-49DF-8681-E3D9513440D0}" srcOrd="0" destOrd="0" presId="urn:microsoft.com/office/officeart/2016/7/layout/BasicLinearProcessNumbered"/>
    <dgm:cxn modelId="{B04511BF-B8FB-457A-A60B-ADA5CF2A9CA9}" srcId="{53D31521-68C8-4BD1-B8F0-7357032207BE}" destId="{72E6D36E-ACBC-46DD-B73E-8FC6CF9B1925}" srcOrd="1" destOrd="0" parTransId="{E424E8A4-75ED-408B-99E8-822DAC8FF741}" sibTransId="{4D486FD3-4AF7-48C6-B34E-6D12D0480D1C}"/>
    <dgm:cxn modelId="{CC9DBBC4-F786-4CB5-9621-C39D66716293}" srcId="{53D31521-68C8-4BD1-B8F0-7357032207BE}" destId="{F2D76253-B345-4D67-A2BC-853FF0785585}" srcOrd="0" destOrd="0" parTransId="{861E3254-BF68-4D4C-AF9E-487453D4412E}" sibTransId="{34375FF7-2BE4-4310-8C38-517ECE15588B}"/>
    <dgm:cxn modelId="{2D8EB1CA-674B-4176-B543-B324FB370F0F}" type="presOf" srcId="{4D486FD3-4AF7-48C6-B34E-6D12D0480D1C}" destId="{466E1B54-1243-4217-BB78-B81F960522D5}" srcOrd="0" destOrd="0" presId="urn:microsoft.com/office/officeart/2016/7/layout/BasicLinearProcessNumbered"/>
    <dgm:cxn modelId="{3ECD89D5-16A8-43F1-9A0B-6FBE46010692}" type="presParOf" srcId="{50903B23-8866-49DF-8681-E3D9513440D0}" destId="{8CAA6A8C-9F3B-45A0-A06B-8BF1689C3D53}" srcOrd="0" destOrd="0" presId="urn:microsoft.com/office/officeart/2016/7/layout/BasicLinearProcessNumbered"/>
    <dgm:cxn modelId="{1E220F8B-53BD-4811-9B34-E0F1EBBC5185}" type="presParOf" srcId="{8CAA6A8C-9F3B-45A0-A06B-8BF1689C3D53}" destId="{0CA53F94-4A61-4D80-B808-AC861A9B4261}" srcOrd="0" destOrd="0" presId="urn:microsoft.com/office/officeart/2016/7/layout/BasicLinearProcessNumbered"/>
    <dgm:cxn modelId="{488C0A23-48C3-43C6-84FB-96896FA2AB3A}" type="presParOf" srcId="{8CAA6A8C-9F3B-45A0-A06B-8BF1689C3D53}" destId="{A0DC42B7-D443-4891-9705-02F650AD381D}" srcOrd="1" destOrd="0" presId="urn:microsoft.com/office/officeart/2016/7/layout/BasicLinearProcessNumbered"/>
    <dgm:cxn modelId="{801BE591-3135-4017-8E40-47FE830D0748}" type="presParOf" srcId="{8CAA6A8C-9F3B-45A0-A06B-8BF1689C3D53}" destId="{31B8D625-9167-43D7-8EB1-19270811D474}" srcOrd="2" destOrd="0" presId="urn:microsoft.com/office/officeart/2016/7/layout/BasicLinearProcessNumbered"/>
    <dgm:cxn modelId="{B64E3556-C17D-49BE-AB4D-62FF7F196256}" type="presParOf" srcId="{8CAA6A8C-9F3B-45A0-A06B-8BF1689C3D53}" destId="{B8A6CD81-960F-401E-AACE-7883074C767B}" srcOrd="3" destOrd="0" presId="urn:microsoft.com/office/officeart/2016/7/layout/BasicLinearProcessNumbered"/>
    <dgm:cxn modelId="{73E2A8B7-1F76-4B36-A7A7-3F17BFF38238}" type="presParOf" srcId="{50903B23-8866-49DF-8681-E3D9513440D0}" destId="{35E86FE1-A1EA-4552-BAB7-7B9F9CE1147F}" srcOrd="1" destOrd="0" presId="urn:microsoft.com/office/officeart/2016/7/layout/BasicLinearProcessNumbered"/>
    <dgm:cxn modelId="{62AF8347-3468-4CA8-BA76-AA259C0873FD}" type="presParOf" srcId="{50903B23-8866-49DF-8681-E3D9513440D0}" destId="{7F41615E-EDD2-4CC0-B7A4-2ADD48365241}" srcOrd="2" destOrd="0" presId="urn:microsoft.com/office/officeart/2016/7/layout/BasicLinearProcessNumbered"/>
    <dgm:cxn modelId="{857A3A8A-46F6-4932-B154-DAC39DF44DF7}" type="presParOf" srcId="{7F41615E-EDD2-4CC0-B7A4-2ADD48365241}" destId="{15C9C5EC-342F-45E0-8EF1-C946B89711FC}" srcOrd="0" destOrd="0" presId="urn:microsoft.com/office/officeart/2016/7/layout/BasicLinearProcessNumbered"/>
    <dgm:cxn modelId="{F7832803-6BDA-463F-831F-3F3A75E020DC}" type="presParOf" srcId="{7F41615E-EDD2-4CC0-B7A4-2ADD48365241}" destId="{466E1B54-1243-4217-BB78-B81F960522D5}" srcOrd="1" destOrd="0" presId="urn:microsoft.com/office/officeart/2016/7/layout/BasicLinearProcessNumbered"/>
    <dgm:cxn modelId="{0896353B-F3E6-4F28-8750-B8B06AB2F34A}" type="presParOf" srcId="{7F41615E-EDD2-4CC0-B7A4-2ADD48365241}" destId="{E0F0C885-0B83-4DE2-B8B4-8C7783159C77}" srcOrd="2" destOrd="0" presId="urn:microsoft.com/office/officeart/2016/7/layout/BasicLinearProcessNumbered"/>
    <dgm:cxn modelId="{A537AEB4-6453-4F22-AA12-C87CCA175F59}" type="presParOf" srcId="{7F41615E-EDD2-4CC0-B7A4-2ADD48365241}" destId="{7AC68F16-1BBC-4D59-895A-81992F36D88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5AE03C-5D6A-4D1C-9D1E-188D413E29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B830A45-1F5D-46BE-841C-F6C12C444E42}">
      <dgm:prSet/>
      <dgm:spPr/>
      <dgm:t>
        <a:bodyPr/>
        <a:lstStyle/>
        <a:p>
          <a:r>
            <a:rPr lang="ru-RU"/>
            <a:t>• воспитание, обучение людей (воспитатель, учитель, спортивный тренер); </a:t>
          </a:r>
          <a:endParaRPr lang="en-US"/>
        </a:p>
      </dgm:t>
    </dgm:pt>
    <dgm:pt modelId="{3E9EE594-8972-4CC8-B1BF-3C7B44042C5B}" type="parTrans" cxnId="{A2EC15EE-B66F-4021-B428-74A93672F00B}">
      <dgm:prSet/>
      <dgm:spPr/>
      <dgm:t>
        <a:bodyPr/>
        <a:lstStyle/>
        <a:p>
          <a:endParaRPr lang="en-US"/>
        </a:p>
      </dgm:t>
    </dgm:pt>
    <dgm:pt modelId="{FF2501F3-2497-451E-9D97-0DF60D7DF3AF}" type="sibTrans" cxnId="{A2EC15EE-B66F-4021-B428-74A93672F00B}">
      <dgm:prSet/>
      <dgm:spPr/>
      <dgm:t>
        <a:bodyPr/>
        <a:lstStyle/>
        <a:p>
          <a:endParaRPr lang="en-US"/>
        </a:p>
      </dgm:t>
    </dgm:pt>
    <dgm:pt modelId="{EFD8782C-3D92-4D00-8C85-BC07016AA180}">
      <dgm:prSet/>
      <dgm:spPr/>
      <dgm:t>
        <a:bodyPr/>
        <a:lstStyle/>
        <a:p>
          <a:r>
            <a:rPr lang="ru-RU"/>
            <a:t>• медицинское обслуживание (врач, фельдшер, медсестра, няня); </a:t>
          </a:r>
          <a:endParaRPr lang="en-US"/>
        </a:p>
      </dgm:t>
    </dgm:pt>
    <dgm:pt modelId="{2BD1A466-B811-451D-AA17-C971F1306E3E}" type="parTrans" cxnId="{DCEF2748-8E4E-4104-A194-76C5D231F9DC}">
      <dgm:prSet/>
      <dgm:spPr/>
      <dgm:t>
        <a:bodyPr/>
        <a:lstStyle/>
        <a:p>
          <a:endParaRPr lang="en-US"/>
        </a:p>
      </dgm:t>
    </dgm:pt>
    <dgm:pt modelId="{0439DD36-2B3D-479C-BD96-8CC95DEAAC22}" type="sibTrans" cxnId="{DCEF2748-8E4E-4104-A194-76C5D231F9DC}">
      <dgm:prSet/>
      <dgm:spPr/>
      <dgm:t>
        <a:bodyPr/>
        <a:lstStyle/>
        <a:p>
          <a:endParaRPr lang="en-US"/>
        </a:p>
      </dgm:t>
    </dgm:pt>
    <dgm:pt modelId="{19404F8F-9900-499E-AEE7-DADAC01D70C0}">
      <dgm:prSet/>
      <dgm:spPr/>
      <dgm:t>
        <a:bodyPr/>
        <a:lstStyle/>
        <a:p>
          <a:r>
            <a:rPr lang="ru-RU"/>
            <a:t>• бытовое обслуживание (продавец, парикмахер, официант, вахтер); </a:t>
          </a:r>
          <a:endParaRPr lang="en-US"/>
        </a:p>
      </dgm:t>
    </dgm:pt>
    <dgm:pt modelId="{9CA9B018-5F67-4D5A-B052-E15D6CCCD842}" type="parTrans" cxnId="{6D25423E-7483-4D6B-9C62-8D1A10C8CDD0}">
      <dgm:prSet/>
      <dgm:spPr/>
      <dgm:t>
        <a:bodyPr/>
        <a:lstStyle/>
        <a:p>
          <a:endParaRPr lang="en-US"/>
        </a:p>
      </dgm:t>
    </dgm:pt>
    <dgm:pt modelId="{445D50BF-F228-40AE-9D63-C8B5ED73DEA9}" type="sibTrans" cxnId="{6D25423E-7483-4D6B-9C62-8D1A10C8CDD0}">
      <dgm:prSet/>
      <dgm:spPr/>
      <dgm:t>
        <a:bodyPr/>
        <a:lstStyle/>
        <a:p>
          <a:endParaRPr lang="en-US"/>
        </a:p>
      </dgm:t>
    </dgm:pt>
    <dgm:pt modelId="{B705FC77-B5B2-4CAC-A439-18EFF9BB6D21}">
      <dgm:prSet/>
      <dgm:spPr/>
      <dgm:t>
        <a:bodyPr/>
        <a:lstStyle/>
        <a:p>
          <a:r>
            <a:rPr lang="ru-RU"/>
            <a:t>• информационное обслуживание (библиотекарь, экскурсовод, лектор); </a:t>
          </a:r>
          <a:endParaRPr lang="en-US"/>
        </a:p>
      </dgm:t>
    </dgm:pt>
    <dgm:pt modelId="{AAA7E02A-2B02-41B5-B67B-C71990B97473}" type="parTrans" cxnId="{AB591C93-42F4-4689-87B7-191193AF0AE1}">
      <dgm:prSet/>
      <dgm:spPr/>
      <dgm:t>
        <a:bodyPr/>
        <a:lstStyle/>
        <a:p>
          <a:endParaRPr lang="en-US"/>
        </a:p>
      </dgm:t>
    </dgm:pt>
    <dgm:pt modelId="{90D4F09F-43FB-49AA-B150-F22D109AEA18}" type="sibTrans" cxnId="{AB591C93-42F4-4689-87B7-191193AF0AE1}">
      <dgm:prSet/>
      <dgm:spPr/>
      <dgm:t>
        <a:bodyPr/>
        <a:lstStyle/>
        <a:p>
          <a:endParaRPr lang="en-US"/>
        </a:p>
      </dgm:t>
    </dgm:pt>
    <dgm:pt modelId="{EC322759-CC67-414A-A0DD-E8E9E7C2994B}">
      <dgm:prSet/>
      <dgm:spPr/>
      <dgm:t>
        <a:bodyPr/>
        <a:lstStyle/>
        <a:p>
          <a:r>
            <a:rPr lang="ru-RU"/>
            <a:t>• защита общества и государства (юрист, милиционер, инспектор, военнослужащий). </a:t>
          </a:r>
          <a:br>
            <a:rPr lang="ru-RU"/>
          </a:br>
          <a:endParaRPr lang="en-US"/>
        </a:p>
      </dgm:t>
    </dgm:pt>
    <dgm:pt modelId="{9CEDF02F-BA76-44E4-BE94-439AA03905D4}" type="parTrans" cxnId="{F6B4BFC4-6DF2-464D-9604-3F2E7DC0054B}">
      <dgm:prSet/>
      <dgm:spPr/>
      <dgm:t>
        <a:bodyPr/>
        <a:lstStyle/>
        <a:p>
          <a:endParaRPr lang="en-US"/>
        </a:p>
      </dgm:t>
    </dgm:pt>
    <dgm:pt modelId="{B9BD8748-ED98-4EB0-8C0B-241FEAC08558}" type="sibTrans" cxnId="{F6B4BFC4-6DF2-464D-9604-3F2E7DC0054B}">
      <dgm:prSet/>
      <dgm:spPr/>
      <dgm:t>
        <a:bodyPr/>
        <a:lstStyle/>
        <a:p>
          <a:endParaRPr lang="en-US"/>
        </a:p>
      </dgm:t>
    </dgm:pt>
    <dgm:pt modelId="{EA3D2AA6-87CE-4B14-B90F-564BF0E5DED9}" type="pres">
      <dgm:prSet presAssocID="{915AE03C-5D6A-4D1C-9D1E-188D413E29C2}" presName="linear" presStyleCnt="0">
        <dgm:presLayoutVars>
          <dgm:animLvl val="lvl"/>
          <dgm:resizeHandles val="exact"/>
        </dgm:presLayoutVars>
      </dgm:prSet>
      <dgm:spPr/>
    </dgm:pt>
    <dgm:pt modelId="{00F58BC7-7E22-4CD1-A659-53A981093454}" type="pres">
      <dgm:prSet presAssocID="{7B830A45-1F5D-46BE-841C-F6C12C444E4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7521F9D-3467-4EF8-A62A-6014870ECD8D}" type="pres">
      <dgm:prSet presAssocID="{FF2501F3-2497-451E-9D97-0DF60D7DF3AF}" presName="spacer" presStyleCnt="0"/>
      <dgm:spPr/>
    </dgm:pt>
    <dgm:pt modelId="{F3E86226-CED4-4462-AA83-0A35A057C929}" type="pres">
      <dgm:prSet presAssocID="{EFD8782C-3D92-4D00-8C85-BC07016AA18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354732-8A35-45BC-BE46-769D8F3F56C9}" type="pres">
      <dgm:prSet presAssocID="{0439DD36-2B3D-479C-BD96-8CC95DEAAC22}" presName="spacer" presStyleCnt="0"/>
      <dgm:spPr/>
    </dgm:pt>
    <dgm:pt modelId="{8122D458-902C-4E09-B1BF-B3D4AD31E71A}" type="pres">
      <dgm:prSet presAssocID="{19404F8F-9900-499E-AEE7-DADAC01D70C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2D03A68-C3E2-4763-92E0-BC75E3A47C89}" type="pres">
      <dgm:prSet presAssocID="{445D50BF-F228-40AE-9D63-C8B5ED73DEA9}" presName="spacer" presStyleCnt="0"/>
      <dgm:spPr/>
    </dgm:pt>
    <dgm:pt modelId="{512EBCEF-3906-4EC9-9FAE-E6A29E94D0ED}" type="pres">
      <dgm:prSet presAssocID="{B705FC77-B5B2-4CAC-A439-18EFF9BB6D2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B4F1D0-6341-4529-AC9D-943A17D9B3E2}" type="pres">
      <dgm:prSet presAssocID="{90D4F09F-43FB-49AA-B150-F22D109AEA18}" presName="spacer" presStyleCnt="0"/>
      <dgm:spPr/>
    </dgm:pt>
    <dgm:pt modelId="{799554E9-0336-4D37-A700-DAB1094DB43F}" type="pres">
      <dgm:prSet presAssocID="{EC322759-CC67-414A-A0DD-E8E9E7C299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2CB2F1A-6DD6-45DC-A31B-4C220D8E8F67}" type="presOf" srcId="{EFD8782C-3D92-4D00-8C85-BC07016AA180}" destId="{F3E86226-CED4-4462-AA83-0A35A057C929}" srcOrd="0" destOrd="0" presId="urn:microsoft.com/office/officeart/2005/8/layout/vList2"/>
    <dgm:cxn modelId="{71C6CC37-E971-47BC-BAB7-493DEABEBD81}" type="presOf" srcId="{B705FC77-B5B2-4CAC-A439-18EFF9BB6D21}" destId="{512EBCEF-3906-4EC9-9FAE-E6A29E94D0ED}" srcOrd="0" destOrd="0" presId="urn:microsoft.com/office/officeart/2005/8/layout/vList2"/>
    <dgm:cxn modelId="{6D25423E-7483-4D6B-9C62-8D1A10C8CDD0}" srcId="{915AE03C-5D6A-4D1C-9D1E-188D413E29C2}" destId="{19404F8F-9900-499E-AEE7-DADAC01D70C0}" srcOrd="2" destOrd="0" parTransId="{9CA9B018-5F67-4D5A-B052-E15D6CCCD842}" sibTransId="{445D50BF-F228-40AE-9D63-C8B5ED73DEA9}"/>
    <dgm:cxn modelId="{DCEF2748-8E4E-4104-A194-76C5D231F9DC}" srcId="{915AE03C-5D6A-4D1C-9D1E-188D413E29C2}" destId="{EFD8782C-3D92-4D00-8C85-BC07016AA180}" srcOrd="1" destOrd="0" parTransId="{2BD1A466-B811-451D-AA17-C971F1306E3E}" sibTransId="{0439DD36-2B3D-479C-BD96-8CC95DEAAC22}"/>
    <dgm:cxn modelId="{D70CE14E-0410-425B-9809-19CCF49661DC}" type="presOf" srcId="{19404F8F-9900-499E-AEE7-DADAC01D70C0}" destId="{8122D458-902C-4E09-B1BF-B3D4AD31E71A}" srcOrd="0" destOrd="0" presId="urn:microsoft.com/office/officeart/2005/8/layout/vList2"/>
    <dgm:cxn modelId="{40358554-55CF-4920-8D7E-9A65C1C226A2}" type="presOf" srcId="{915AE03C-5D6A-4D1C-9D1E-188D413E29C2}" destId="{EA3D2AA6-87CE-4B14-B90F-564BF0E5DED9}" srcOrd="0" destOrd="0" presId="urn:microsoft.com/office/officeart/2005/8/layout/vList2"/>
    <dgm:cxn modelId="{AB591C93-42F4-4689-87B7-191193AF0AE1}" srcId="{915AE03C-5D6A-4D1C-9D1E-188D413E29C2}" destId="{B705FC77-B5B2-4CAC-A439-18EFF9BB6D21}" srcOrd="3" destOrd="0" parTransId="{AAA7E02A-2B02-41B5-B67B-C71990B97473}" sibTransId="{90D4F09F-43FB-49AA-B150-F22D109AEA18}"/>
    <dgm:cxn modelId="{149C4DBB-E6EE-4D0A-816F-26ED6C14A986}" type="presOf" srcId="{EC322759-CC67-414A-A0DD-E8E9E7C2994B}" destId="{799554E9-0336-4D37-A700-DAB1094DB43F}" srcOrd="0" destOrd="0" presId="urn:microsoft.com/office/officeart/2005/8/layout/vList2"/>
    <dgm:cxn modelId="{F6B4BFC4-6DF2-464D-9604-3F2E7DC0054B}" srcId="{915AE03C-5D6A-4D1C-9D1E-188D413E29C2}" destId="{EC322759-CC67-414A-A0DD-E8E9E7C2994B}" srcOrd="4" destOrd="0" parTransId="{9CEDF02F-BA76-44E4-BE94-439AA03905D4}" sibTransId="{B9BD8748-ED98-4EB0-8C0B-241FEAC08558}"/>
    <dgm:cxn modelId="{643CB5E2-107C-4F7E-ADCD-B7D24012267E}" type="presOf" srcId="{7B830A45-1F5D-46BE-841C-F6C12C444E42}" destId="{00F58BC7-7E22-4CD1-A659-53A981093454}" srcOrd="0" destOrd="0" presId="urn:microsoft.com/office/officeart/2005/8/layout/vList2"/>
    <dgm:cxn modelId="{A2EC15EE-B66F-4021-B428-74A93672F00B}" srcId="{915AE03C-5D6A-4D1C-9D1E-188D413E29C2}" destId="{7B830A45-1F5D-46BE-841C-F6C12C444E42}" srcOrd="0" destOrd="0" parTransId="{3E9EE594-8972-4CC8-B1BF-3C7B44042C5B}" sibTransId="{FF2501F3-2497-451E-9D97-0DF60D7DF3AF}"/>
    <dgm:cxn modelId="{F36326DD-24F1-4363-AC88-44F8D9E9737F}" type="presParOf" srcId="{EA3D2AA6-87CE-4B14-B90F-564BF0E5DED9}" destId="{00F58BC7-7E22-4CD1-A659-53A981093454}" srcOrd="0" destOrd="0" presId="urn:microsoft.com/office/officeart/2005/8/layout/vList2"/>
    <dgm:cxn modelId="{D5E923C5-A7BF-4D3C-9C1C-C3A23F34276C}" type="presParOf" srcId="{EA3D2AA6-87CE-4B14-B90F-564BF0E5DED9}" destId="{D7521F9D-3467-4EF8-A62A-6014870ECD8D}" srcOrd="1" destOrd="0" presId="urn:microsoft.com/office/officeart/2005/8/layout/vList2"/>
    <dgm:cxn modelId="{C9F99D30-7968-4924-ABCD-B7315EF77C06}" type="presParOf" srcId="{EA3D2AA6-87CE-4B14-B90F-564BF0E5DED9}" destId="{F3E86226-CED4-4462-AA83-0A35A057C929}" srcOrd="2" destOrd="0" presId="urn:microsoft.com/office/officeart/2005/8/layout/vList2"/>
    <dgm:cxn modelId="{A677FA3E-233F-4F4E-8B00-4C661F26033C}" type="presParOf" srcId="{EA3D2AA6-87CE-4B14-B90F-564BF0E5DED9}" destId="{B2354732-8A35-45BC-BE46-769D8F3F56C9}" srcOrd="3" destOrd="0" presId="urn:microsoft.com/office/officeart/2005/8/layout/vList2"/>
    <dgm:cxn modelId="{87C160FF-9EA6-42FD-9E94-F1B398AFD932}" type="presParOf" srcId="{EA3D2AA6-87CE-4B14-B90F-564BF0E5DED9}" destId="{8122D458-902C-4E09-B1BF-B3D4AD31E71A}" srcOrd="4" destOrd="0" presId="urn:microsoft.com/office/officeart/2005/8/layout/vList2"/>
    <dgm:cxn modelId="{1452D845-EB17-4D6F-8952-9904DDC5D187}" type="presParOf" srcId="{EA3D2AA6-87CE-4B14-B90F-564BF0E5DED9}" destId="{52D03A68-C3E2-4763-92E0-BC75E3A47C89}" srcOrd="5" destOrd="0" presId="urn:microsoft.com/office/officeart/2005/8/layout/vList2"/>
    <dgm:cxn modelId="{729C8579-2631-4CFE-9D73-B25737544D58}" type="presParOf" srcId="{EA3D2AA6-87CE-4B14-B90F-564BF0E5DED9}" destId="{512EBCEF-3906-4EC9-9FAE-E6A29E94D0ED}" srcOrd="6" destOrd="0" presId="urn:microsoft.com/office/officeart/2005/8/layout/vList2"/>
    <dgm:cxn modelId="{D0023567-146A-4490-98E6-63AD02AB343F}" type="presParOf" srcId="{EA3D2AA6-87CE-4B14-B90F-564BF0E5DED9}" destId="{04B4F1D0-6341-4529-AC9D-943A17D9B3E2}" srcOrd="7" destOrd="0" presId="urn:microsoft.com/office/officeart/2005/8/layout/vList2"/>
    <dgm:cxn modelId="{1C01574C-D236-4901-ABC5-A100482A900E}" type="presParOf" srcId="{EA3D2AA6-87CE-4B14-B90F-564BF0E5DED9}" destId="{799554E9-0336-4D37-A700-DAB1094DB43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D31521-68C8-4BD1-B8F0-7357032207BE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D76253-B345-4D67-A2BC-853FF0785585}">
      <dgm:prSet/>
      <dgm:spPr/>
      <dgm:t>
        <a:bodyPr/>
        <a:lstStyle/>
        <a:p>
          <a:r>
            <a:rPr lang="ru-RU" dirty="0"/>
            <a:t>По результатам диагностики большая часть педагогов предпочли вид  деятельности «человек -художественный образ».</a:t>
          </a:r>
          <a:endParaRPr lang="en-US" dirty="0"/>
        </a:p>
      </dgm:t>
    </dgm:pt>
    <dgm:pt modelId="{861E3254-BF68-4D4C-AF9E-487453D4412E}" type="parTrans" cxnId="{CC9DBBC4-F786-4CB5-9621-C39D66716293}">
      <dgm:prSet/>
      <dgm:spPr/>
      <dgm:t>
        <a:bodyPr/>
        <a:lstStyle/>
        <a:p>
          <a:endParaRPr lang="en-US"/>
        </a:p>
      </dgm:t>
    </dgm:pt>
    <dgm:pt modelId="{34375FF7-2BE4-4310-8C38-517ECE15588B}" type="sibTrans" cxnId="{CC9DBBC4-F786-4CB5-9621-C39D66716293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72E6D36E-ACBC-46DD-B73E-8FC6CF9B1925}">
      <dgm:prSet/>
      <dgm:spPr/>
      <dgm:t>
        <a:bodyPr/>
        <a:lstStyle/>
        <a:p>
          <a:r>
            <a:rPr lang="ru-RU" dirty="0"/>
            <a:t>Меньше всего педагоги предпочли  вид деятельности «человек- техника».</a:t>
          </a:r>
          <a:endParaRPr lang="en-US" dirty="0"/>
        </a:p>
      </dgm:t>
    </dgm:pt>
    <dgm:pt modelId="{E424E8A4-75ED-408B-99E8-822DAC8FF741}" type="parTrans" cxnId="{B04511BF-B8FB-457A-A60B-ADA5CF2A9CA9}">
      <dgm:prSet/>
      <dgm:spPr/>
      <dgm:t>
        <a:bodyPr/>
        <a:lstStyle/>
        <a:p>
          <a:endParaRPr lang="en-US"/>
        </a:p>
      </dgm:t>
    </dgm:pt>
    <dgm:pt modelId="{4D486FD3-4AF7-48C6-B34E-6D12D0480D1C}" type="sibTrans" cxnId="{B04511BF-B8FB-457A-A60B-ADA5CF2A9CA9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50903B23-8866-49DF-8681-E3D9513440D0}" type="pres">
      <dgm:prSet presAssocID="{53D31521-68C8-4BD1-B8F0-7357032207BE}" presName="Name0" presStyleCnt="0">
        <dgm:presLayoutVars>
          <dgm:animLvl val="lvl"/>
          <dgm:resizeHandles val="exact"/>
        </dgm:presLayoutVars>
      </dgm:prSet>
      <dgm:spPr/>
    </dgm:pt>
    <dgm:pt modelId="{8CAA6A8C-9F3B-45A0-A06B-8BF1689C3D53}" type="pres">
      <dgm:prSet presAssocID="{F2D76253-B345-4D67-A2BC-853FF0785585}" presName="compositeNode" presStyleCnt="0">
        <dgm:presLayoutVars>
          <dgm:bulletEnabled val="1"/>
        </dgm:presLayoutVars>
      </dgm:prSet>
      <dgm:spPr/>
    </dgm:pt>
    <dgm:pt modelId="{0CA53F94-4A61-4D80-B808-AC861A9B4261}" type="pres">
      <dgm:prSet presAssocID="{F2D76253-B345-4D67-A2BC-853FF0785585}" presName="bgRect" presStyleLbl="bgAccFollowNode1" presStyleIdx="0" presStyleCnt="2"/>
      <dgm:spPr/>
    </dgm:pt>
    <dgm:pt modelId="{A0DC42B7-D443-4891-9705-02F650AD381D}" type="pres">
      <dgm:prSet presAssocID="{34375FF7-2BE4-4310-8C38-517ECE15588B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31B8D625-9167-43D7-8EB1-19270811D474}" type="pres">
      <dgm:prSet presAssocID="{F2D76253-B345-4D67-A2BC-853FF0785585}" presName="bottomLine" presStyleLbl="alignNode1" presStyleIdx="1" presStyleCnt="4">
        <dgm:presLayoutVars/>
      </dgm:prSet>
      <dgm:spPr/>
    </dgm:pt>
    <dgm:pt modelId="{B8A6CD81-960F-401E-AACE-7883074C767B}" type="pres">
      <dgm:prSet presAssocID="{F2D76253-B345-4D67-A2BC-853FF0785585}" presName="nodeText" presStyleLbl="bgAccFollowNode1" presStyleIdx="0" presStyleCnt="2">
        <dgm:presLayoutVars>
          <dgm:bulletEnabled val="1"/>
        </dgm:presLayoutVars>
      </dgm:prSet>
      <dgm:spPr/>
    </dgm:pt>
    <dgm:pt modelId="{35E86FE1-A1EA-4552-BAB7-7B9F9CE1147F}" type="pres">
      <dgm:prSet presAssocID="{34375FF7-2BE4-4310-8C38-517ECE15588B}" presName="sibTrans" presStyleCnt="0"/>
      <dgm:spPr/>
    </dgm:pt>
    <dgm:pt modelId="{7F41615E-EDD2-4CC0-B7A4-2ADD48365241}" type="pres">
      <dgm:prSet presAssocID="{72E6D36E-ACBC-46DD-B73E-8FC6CF9B1925}" presName="compositeNode" presStyleCnt="0">
        <dgm:presLayoutVars>
          <dgm:bulletEnabled val="1"/>
        </dgm:presLayoutVars>
      </dgm:prSet>
      <dgm:spPr/>
    </dgm:pt>
    <dgm:pt modelId="{15C9C5EC-342F-45E0-8EF1-C946B89711FC}" type="pres">
      <dgm:prSet presAssocID="{72E6D36E-ACBC-46DD-B73E-8FC6CF9B1925}" presName="bgRect" presStyleLbl="bgAccFollowNode1" presStyleIdx="1" presStyleCnt="2"/>
      <dgm:spPr/>
    </dgm:pt>
    <dgm:pt modelId="{466E1B54-1243-4217-BB78-B81F960522D5}" type="pres">
      <dgm:prSet presAssocID="{4D486FD3-4AF7-48C6-B34E-6D12D0480D1C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E0F0C885-0B83-4DE2-B8B4-8C7783159C77}" type="pres">
      <dgm:prSet presAssocID="{72E6D36E-ACBC-46DD-B73E-8FC6CF9B1925}" presName="bottomLine" presStyleLbl="alignNode1" presStyleIdx="3" presStyleCnt="4">
        <dgm:presLayoutVars/>
      </dgm:prSet>
      <dgm:spPr/>
    </dgm:pt>
    <dgm:pt modelId="{7AC68F16-1BBC-4D59-895A-81992F36D882}" type="pres">
      <dgm:prSet presAssocID="{72E6D36E-ACBC-46DD-B73E-8FC6CF9B1925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9A139137-011B-4389-92E1-390244B75D1D}" type="presOf" srcId="{F2D76253-B345-4D67-A2BC-853FF0785585}" destId="{0CA53F94-4A61-4D80-B808-AC861A9B4261}" srcOrd="0" destOrd="0" presId="urn:microsoft.com/office/officeart/2016/7/layout/BasicLinearProcessNumbered"/>
    <dgm:cxn modelId="{4F252D3D-C3DF-4103-8196-6F2C1313B7C6}" type="presOf" srcId="{4D486FD3-4AF7-48C6-B34E-6D12D0480D1C}" destId="{466E1B54-1243-4217-BB78-B81F960522D5}" srcOrd="0" destOrd="0" presId="urn:microsoft.com/office/officeart/2016/7/layout/BasicLinearProcessNumbered"/>
    <dgm:cxn modelId="{8908CB5D-8041-48F6-A4A5-E06BD901E996}" type="presOf" srcId="{72E6D36E-ACBC-46DD-B73E-8FC6CF9B1925}" destId="{15C9C5EC-342F-45E0-8EF1-C946B89711FC}" srcOrd="0" destOrd="0" presId="urn:microsoft.com/office/officeart/2016/7/layout/BasicLinearProcessNumbered"/>
    <dgm:cxn modelId="{76EEBA63-84A5-4FDB-97AA-5E757156E23A}" type="presOf" srcId="{F2D76253-B345-4D67-A2BC-853FF0785585}" destId="{B8A6CD81-960F-401E-AACE-7883074C767B}" srcOrd="1" destOrd="0" presId="urn:microsoft.com/office/officeart/2016/7/layout/BasicLinearProcessNumbered"/>
    <dgm:cxn modelId="{C7E1A64C-FC68-4A9B-B28E-4F926448F266}" type="presOf" srcId="{34375FF7-2BE4-4310-8C38-517ECE15588B}" destId="{A0DC42B7-D443-4891-9705-02F650AD381D}" srcOrd="0" destOrd="0" presId="urn:microsoft.com/office/officeart/2016/7/layout/BasicLinearProcessNumbered"/>
    <dgm:cxn modelId="{26C6ED70-721B-46ED-8AD8-0172B74E0775}" type="presOf" srcId="{72E6D36E-ACBC-46DD-B73E-8FC6CF9B1925}" destId="{7AC68F16-1BBC-4D59-895A-81992F36D882}" srcOrd="1" destOrd="0" presId="urn:microsoft.com/office/officeart/2016/7/layout/BasicLinearProcessNumbered"/>
    <dgm:cxn modelId="{2954997D-57DA-4B6C-8A30-77EBE0BA9D6C}" type="presOf" srcId="{53D31521-68C8-4BD1-B8F0-7357032207BE}" destId="{50903B23-8866-49DF-8681-E3D9513440D0}" srcOrd="0" destOrd="0" presId="urn:microsoft.com/office/officeart/2016/7/layout/BasicLinearProcessNumbered"/>
    <dgm:cxn modelId="{B04511BF-B8FB-457A-A60B-ADA5CF2A9CA9}" srcId="{53D31521-68C8-4BD1-B8F0-7357032207BE}" destId="{72E6D36E-ACBC-46DD-B73E-8FC6CF9B1925}" srcOrd="1" destOrd="0" parTransId="{E424E8A4-75ED-408B-99E8-822DAC8FF741}" sibTransId="{4D486FD3-4AF7-48C6-B34E-6D12D0480D1C}"/>
    <dgm:cxn modelId="{CC9DBBC4-F786-4CB5-9621-C39D66716293}" srcId="{53D31521-68C8-4BD1-B8F0-7357032207BE}" destId="{F2D76253-B345-4D67-A2BC-853FF0785585}" srcOrd="0" destOrd="0" parTransId="{861E3254-BF68-4D4C-AF9E-487453D4412E}" sibTransId="{34375FF7-2BE4-4310-8C38-517ECE15588B}"/>
    <dgm:cxn modelId="{D95DF28E-F867-45BE-82B5-81E735A7A4DD}" type="presParOf" srcId="{50903B23-8866-49DF-8681-E3D9513440D0}" destId="{8CAA6A8C-9F3B-45A0-A06B-8BF1689C3D53}" srcOrd="0" destOrd="0" presId="urn:microsoft.com/office/officeart/2016/7/layout/BasicLinearProcessNumbered"/>
    <dgm:cxn modelId="{3865CAFA-12EF-4D27-8003-31B1E1711F6B}" type="presParOf" srcId="{8CAA6A8C-9F3B-45A0-A06B-8BF1689C3D53}" destId="{0CA53F94-4A61-4D80-B808-AC861A9B4261}" srcOrd="0" destOrd="0" presId="urn:microsoft.com/office/officeart/2016/7/layout/BasicLinearProcessNumbered"/>
    <dgm:cxn modelId="{5830322A-C178-4723-8827-EC9B80CE770B}" type="presParOf" srcId="{8CAA6A8C-9F3B-45A0-A06B-8BF1689C3D53}" destId="{A0DC42B7-D443-4891-9705-02F650AD381D}" srcOrd="1" destOrd="0" presId="urn:microsoft.com/office/officeart/2016/7/layout/BasicLinearProcessNumbered"/>
    <dgm:cxn modelId="{5854B79D-EE64-42B6-8311-3DD7C6506510}" type="presParOf" srcId="{8CAA6A8C-9F3B-45A0-A06B-8BF1689C3D53}" destId="{31B8D625-9167-43D7-8EB1-19270811D474}" srcOrd="2" destOrd="0" presId="urn:microsoft.com/office/officeart/2016/7/layout/BasicLinearProcessNumbered"/>
    <dgm:cxn modelId="{637F49AF-0745-436D-A7E6-BA4823D501E3}" type="presParOf" srcId="{8CAA6A8C-9F3B-45A0-A06B-8BF1689C3D53}" destId="{B8A6CD81-960F-401E-AACE-7883074C767B}" srcOrd="3" destOrd="0" presId="urn:microsoft.com/office/officeart/2016/7/layout/BasicLinearProcessNumbered"/>
    <dgm:cxn modelId="{8EF878C8-9F5D-4C57-9648-BA69A152535E}" type="presParOf" srcId="{50903B23-8866-49DF-8681-E3D9513440D0}" destId="{35E86FE1-A1EA-4552-BAB7-7B9F9CE1147F}" srcOrd="1" destOrd="0" presId="urn:microsoft.com/office/officeart/2016/7/layout/BasicLinearProcessNumbered"/>
    <dgm:cxn modelId="{7B84F8B9-A0A9-4DEE-A641-DFDDBCCFB87A}" type="presParOf" srcId="{50903B23-8866-49DF-8681-E3D9513440D0}" destId="{7F41615E-EDD2-4CC0-B7A4-2ADD48365241}" srcOrd="2" destOrd="0" presId="urn:microsoft.com/office/officeart/2016/7/layout/BasicLinearProcessNumbered"/>
    <dgm:cxn modelId="{4DF01726-47FF-4C5A-B88B-0A454B66AE48}" type="presParOf" srcId="{7F41615E-EDD2-4CC0-B7A4-2ADD48365241}" destId="{15C9C5EC-342F-45E0-8EF1-C946B89711FC}" srcOrd="0" destOrd="0" presId="urn:microsoft.com/office/officeart/2016/7/layout/BasicLinearProcessNumbered"/>
    <dgm:cxn modelId="{3E3D7258-BB31-4542-AA31-6C9FBE02EF68}" type="presParOf" srcId="{7F41615E-EDD2-4CC0-B7A4-2ADD48365241}" destId="{466E1B54-1243-4217-BB78-B81F960522D5}" srcOrd="1" destOrd="0" presId="urn:microsoft.com/office/officeart/2016/7/layout/BasicLinearProcessNumbered"/>
    <dgm:cxn modelId="{FAB18458-1061-4683-A831-B811971833AC}" type="presParOf" srcId="{7F41615E-EDD2-4CC0-B7A4-2ADD48365241}" destId="{E0F0C885-0B83-4DE2-B8B4-8C7783159C77}" srcOrd="2" destOrd="0" presId="urn:microsoft.com/office/officeart/2016/7/layout/BasicLinearProcessNumbered"/>
    <dgm:cxn modelId="{A19E88D7-B186-4C99-8ED5-9B3747C85671}" type="presParOf" srcId="{7F41615E-EDD2-4CC0-B7A4-2ADD48365241}" destId="{7AC68F16-1BBC-4D59-895A-81992F36D88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B77C51-0DAD-45C5-84BD-8D6B9159473F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07090AA-E9D7-44F6-8D66-90F97C28A5BC}">
      <dgm:prSet custT="1"/>
      <dgm:spPr/>
      <dgm:t>
        <a:bodyPr/>
        <a:lstStyle/>
        <a:p>
          <a:r>
            <a:rPr lang="ru-RU" sz="1400" dirty="0"/>
            <a:t>• воспроизведение, изготовление различных изделий по образцу (ювелир, реставратор, гравер, музыкант, актер, столяр-краснодеревщик); </a:t>
          </a:r>
          <a:endParaRPr lang="en-US" sz="1400" dirty="0"/>
        </a:p>
      </dgm:t>
    </dgm:pt>
    <dgm:pt modelId="{C171CF1F-6051-4C52-A099-A108D2407594}" type="parTrans" cxnId="{46D1A54B-BDA4-4CDA-AB2C-F0D93CB0173D}">
      <dgm:prSet/>
      <dgm:spPr/>
      <dgm:t>
        <a:bodyPr/>
        <a:lstStyle/>
        <a:p>
          <a:endParaRPr lang="en-US"/>
        </a:p>
      </dgm:t>
    </dgm:pt>
    <dgm:pt modelId="{901A741E-6949-43B7-8964-A1D80FF5C121}" type="sibTrans" cxnId="{46D1A54B-BDA4-4CDA-AB2C-F0D93CB0173D}">
      <dgm:prSet/>
      <dgm:spPr/>
      <dgm:t>
        <a:bodyPr/>
        <a:lstStyle/>
        <a:p>
          <a:endParaRPr lang="en-US"/>
        </a:p>
      </dgm:t>
    </dgm:pt>
    <dgm:pt modelId="{5E5401DD-D345-469C-9262-00FC17A271DC}">
      <dgm:prSet phldr="0" custT="1"/>
      <dgm:spPr/>
      <dgm:t>
        <a:bodyPr/>
        <a:lstStyle/>
        <a:p>
          <a:pPr rtl="0"/>
          <a:r>
            <a:rPr lang="ru-RU" sz="1400" dirty="0"/>
            <a:t>Специалистам в этой области приходится выполнять следующие виды деятельности:</a:t>
          </a:r>
          <a:endParaRPr lang="ru-RU" sz="1400" dirty="0">
            <a:latin typeface="Century Gothic"/>
          </a:endParaRPr>
        </a:p>
      </dgm:t>
    </dgm:pt>
    <dgm:pt modelId="{6B651942-EBC6-4FEF-915D-794DF4B7CFFF}" type="parTrans" cxnId="{45F3114F-1716-42B5-8EC9-394AFFA8D618}">
      <dgm:prSet/>
      <dgm:spPr/>
      <dgm:t>
        <a:bodyPr/>
        <a:lstStyle/>
        <a:p>
          <a:endParaRPr lang="ru-RU"/>
        </a:p>
      </dgm:t>
    </dgm:pt>
    <dgm:pt modelId="{9F33D2D4-DC8B-4C6E-B0C7-93A5F4A54D8D}" type="sibTrans" cxnId="{45F3114F-1716-42B5-8EC9-394AFFA8D618}">
      <dgm:prSet/>
      <dgm:spPr/>
      <dgm:t>
        <a:bodyPr/>
        <a:lstStyle/>
        <a:p>
          <a:endParaRPr lang="ru-RU"/>
        </a:p>
      </dgm:t>
    </dgm:pt>
    <dgm:pt modelId="{CE438AA5-C9AF-485B-9899-4CCB1F2931E6}">
      <dgm:prSet phldr="0" custT="1"/>
      <dgm:spPr/>
      <dgm:t>
        <a:bodyPr/>
        <a:lstStyle/>
        <a:p>
          <a:r>
            <a:rPr lang="ru-RU" sz="1400" dirty="0"/>
            <a:t>создание, проектирование художественных произведений (писатель, художник, композитор, модельер, архитектор, скульптор, журналист, хореограф); </a:t>
          </a:r>
        </a:p>
      </dgm:t>
    </dgm:pt>
    <dgm:pt modelId="{7A8A4EF2-5DEF-44A1-8722-A24848C3BEF0}" type="parTrans" cxnId="{C9D10298-1C88-4EBE-8C1D-B89F1E665F4F}">
      <dgm:prSet/>
      <dgm:spPr/>
      <dgm:t>
        <a:bodyPr/>
        <a:lstStyle/>
        <a:p>
          <a:endParaRPr lang="ru-RU"/>
        </a:p>
      </dgm:t>
    </dgm:pt>
    <dgm:pt modelId="{21250811-F3B3-4B90-9DD2-CE1A463B339E}" type="sibTrans" cxnId="{C9D10298-1C88-4EBE-8C1D-B89F1E665F4F}">
      <dgm:prSet/>
      <dgm:spPr/>
      <dgm:t>
        <a:bodyPr/>
        <a:lstStyle/>
        <a:p>
          <a:endParaRPr lang="ru-RU"/>
        </a:p>
      </dgm:t>
    </dgm:pt>
    <dgm:pt modelId="{31151275-7B91-4082-B0EA-AE56D25E5F13}" type="pres">
      <dgm:prSet presAssocID="{D4B77C51-0DAD-45C5-84BD-8D6B9159473F}" presName="linear" presStyleCnt="0">
        <dgm:presLayoutVars>
          <dgm:animLvl val="lvl"/>
          <dgm:resizeHandles val="exact"/>
        </dgm:presLayoutVars>
      </dgm:prSet>
      <dgm:spPr/>
    </dgm:pt>
    <dgm:pt modelId="{FFEF6437-CB24-4D46-826E-1F5185EF800A}" type="pres">
      <dgm:prSet presAssocID="{5E5401DD-D345-469C-9262-00FC17A271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8BE9D9-3B1A-47E1-93B6-498EA9830C20}" type="pres">
      <dgm:prSet presAssocID="{9F33D2D4-DC8B-4C6E-B0C7-93A5F4A54D8D}" presName="spacer" presStyleCnt="0"/>
      <dgm:spPr/>
    </dgm:pt>
    <dgm:pt modelId="{33B69204-7E48-4C95-A7EA-94A605675D22}" type="pres">
      <dgm:prSet presAssocID="{CE438AA5-C9AF-485B-9899-4CCB1F2931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4958DE-2C1A-4C6F-BB47-01090605F4DA}" type="pres">
      <dgm:prSet presAssocID="{21250811-F3B3-4B90-9DD2-CE1A463B339E}" presName="spacer" presStyleCnt="0"/>
      <dgm:spPr/>
    </dgm:pt>
    <dgm:pt modelId="{BD744D18-FDDC-455C-84A5-1F147E86684D}" type="pres">
      <dgm:prSet presAssocID="{207090AA-E9D7-44F6-8D66-90F97C28A5B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FF00D11-8093-43A5-AB0E-83A5346D03B5}" type="presOf" srcId="{5E5401DD-D345-469C-9262-00FC17A271DC}" destId="{FFEF6437-CB24-4D46-826E-1F5185EF800A}" srcOrd="0" destOrd="0" presId="urn:microsoft.com/office/officeart/2005/8/layout/vList2"/>
    <dgm:cxn modelId="{F265761A-AC9C-42AF-8062-220E2E8BD9BB}" type="presOf" srcId="{207090AA-E9D7-44F6-8D66-90F97C28A5BC}" destId="{BD744D18-FDDC-455C-84A5-1F147E86684D}" srcOrd="0" destOrd="0" presId="urn:microsoft.com/office/officeart/2005/8/layout/vList2"/>
    <dgm:cxn modelId="{46D1A54B-BDA4-4CDA-AB2C-F0D93CB0173D}" srcId="{D4B77C51-0DAD-45C5-84BD-8D6B9159473F}" destId="{207090AA-E9D7-44F6-8D66-90F97C28A5BC}" srcOrd="2" destOrd="0" parTransId="{C171CF1F-6051-4C52-A099-A108D2407594}" sibTransId="{901A741E-6949-43B7-8964-A1D80FF5C121}"/>
    <dgm:cxn modelId="{45F3114F-1716-42B5-8EC9-394AFFA8D618}" srcId="{D4B77C51-0DAD-45C5-84BD-8D6B9159473F}" destId="{5E5401DD-D345-469C-9262-00FC17A271DC}" srcOrd="0" destOrd="0" parTransId="{6B651942-EBC6-4FEF-915D-794DF4B7CFFF}" sibTransId="{9F33D2D4-DC8B-4C6E-B0C7-93A5F4A54D8D}"/>
    <dgm:cxn modelId="{C9D10298-1C88-4EBE-8C1D-B89F1E665F4F}" srcId="{D4B77C51-0DAD-45C5-84BD-8D6B9159473F}" destId="{CE438AA5-C9AF-485B-9899-4CCB1F2931E6}" srcOrd="1" destOrd="0" parTransId="{7A8A4EF2-5DEF-44A1-8722-A24848C3BEF0}" sibTransId="{21250811-F3B3-4B90-9DD2-CE1A463B339E}"/>
    <dgm:cxn modelId="{A38746D4-E074-42FD-B66D-86805AAABF7D}" type="presOf" srcId="{D4B77C51-0DAD-45C5-84BD-8D6B9159473F}" destId="{31151275-7B91-4082-B0EA-AE56D25E5F13}" srcOrd="0" destOrd="0" presId="urn:microsoft.com/office/officeart/2005/8/layout/vList2"/>
    <dgm:cxn modelId="{40CE1CDF-9C70-462D-A21C-44BC6230CAFF}" type="presOf" srcId="{CE438AA5-C9AF-485B-9899-4CCB1F2931E6}" destId="{33B69204-7E48-4C95-A7EA-94A605675D22}" srcOrd="0" destOrd="0" presId="urn:microsoft.com/office/officeart/2005/8/layout/vList2"/>
    <dgm:cxn modelId="{0B066DA6-44B1-4623-94A0-B27B89F23A9A}" type="presParOf" srcId="{31151275-7B91-4082-B0EA-AE56D25E5F13}" destId="{FFEF6437-CB24-4D46-826E-1F5185EF800A}" srcOrd="0" destOrd="0" presId="urn:microsoft.com/office/officeart/2005/8/layout/vList2"/>
    <dgm:cxn modelId="{81641B16-1094-4D23-91CE-7E5321E2E5EF}" type="presParOf" srcId="{31151275-7B91-4082-B0EA-AE56D25E5F13}" destId="{B68BE9D9-3B1A-47E1-93B6-498EA9830C20}" srcOrd="1" destOrd="0" presId="urn:microsoft.com/office/officeart/2005/8/layout/vList2"/>
    <dgm:cxn modelId="{C06591DB-38C3-48D4-8AB6-EE721765CBAE}" type="presParOf" srcId="{31151275-7B91-4082-B0EA-AE56D25E5F13}" destId="{33B69204-7E48-4C95-A7EA-94A605675D22}" srcOrd="2" destOrd="0" presId="urn:microsoft.com/office/officeart/2005/8/layout/vList2"/>
    <dgm:cxn modelId="{7EC695DF-7B26-486F-8EC7-1896FDB72E8B}" type="presParOf" srcId="{31151275-7B91-4082-B0EA-AE56D25E5F13}" destId="{C04958DE-2C1A-4C6F-BB47-01090605F4DA}" srcOrd="3" destOrd="0" presId="urn:microsoft.com/office/officeart/2005/8/layout/vList2"/>
    <dgm:cxn modelId="{8E581442-F5FD-40C6-9C71-E7EB5CBBB90A}" type="presParOf" srcId="{31151275-7B91-4082-B0EA-AE56D25E5F13}" destId="{BD744D18-FDDC-455C-84A5-1F147E8668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35F21-D4D2-40A3-B8A5-E37ECB0ABA69}">
      <dsp:nvSpPr>
        <dsp:cNvPr id="0" name=""/>
        <dsp:cNvSpPr/>
      </dsp:nvSpPr>
      <dsp:spPr>
        <a:xfrm>
          <a:off x="0" y="3465486"/>
          <a:ext cx="3659219" cy="1137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Представляет возможность выбора своего будущего и профессионального поприща, </a:t>
          </a:r>
          <a:endParaRPr lang="en-US" sz="1100" kern="1200" dirty="0"/>
        </a:p>
      </dsp:txBody>
      <dsp:txXfrm>
        <a:off x="0" y="3465486"/>
        <a:ext cx="3659219" cy="1137449"/>
      </dsp:txXfrm>
    </dsp:sp>
    <dsp:sp modelId="{07F1EA9D-B09B-4602-8D12-50775ECB2C0E}">
      <dsp:nvSpPr>
        <dsp:cNvPr id="0" name=""/>
        <dsp:cNvSpPr/>
      </dsp:nvSpPr>
      <dsp:spPr>
        <a:xfrm rot="10800000">
          <a:off x="0" y="1733150"/>
          <a:ext cx="3659219" cy="17493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основан на предположении, что человек, пройдя необходимое и соответствующее профессии обучение, сможет выполнять любую работу, независимо от того, к какой категории из перечисленных ниже она относится.</a:t>
          </a:r>
          <a:r>
            <a:rPr lang="ru-RU" sz="1100" kern="1200" dirty="0">
              <a:latin typeface="Century Gothic"/>
            </a:rPr>
            <a:t> </a:t>
          </a:r>
          <a:endParaRPr lang="en-US" sz="1100" kern="1200" dirty="0"/>
        </a:p>
      </dsp:txBody>
      <dsp:txXfrm rot="10800000">
        <a:off x="0" y="1733150"/>
        <a:ext cx="3659219" cy="1136706"/>
      </dsp:txXfrm>
    </dsp:sp>
    <dsp:sp modelId="{0C6CB78B-37B6-483F-B7EC-2EF3354DCF0C}">
      <dsp:nvSpPr>
        <dsp:cNvPr id="0" name=""/>
        <dsp:cNvSpPr/>
      </dsp:nvSpPr>
      <dsp:spPr>
        <a:xfrm rot="10800000">
          <a:off x="0" y="813"/>
          <a:ext cx="3659219" cy="17493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предназначен для выявления предрасположенности человека, которая выражается в его</a:t>
          </a:r>
          <a:r>
            <a:rPr lang="ru-RU" sz="1100" kern="1200">
              <a:latin typeface="Century Gothic"/>
            </a:rPr>
            <a:t> ценностных</a:t>
          </a:r>
          <a:r>
            <a:rPr lang="ru-RU" sz="1100" u="none" kern="1200">
              <a:latin typeface="Century Gothic"/>
            </a:rPr>
            <a:t> ориентациях</a:t>
          </a:r>
          <a:r>
            <a:rPr lang="ru-RU" sz="1100" kern="1200"/>
            <a:t>, к определенным типам профессий.</a:t>
          </a:r>
          <a:endParaRPr lang="en-US" sz="1100" kern="1200"/>
        </a:p>
      </dsp:txBody>
      <dsp:txXfrm rot="10800000">
        <a:off x="0" y="813"/>
        <a:ext cx="3659219" cy="1136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09E5E-F8FA-4F36-AA94-B6BA4BB96E34}">
      <dsp:nvSpPr>
        <dsp:cNvPr id="0" name=""/>
        <dsp:cNvSpPr/>
      </dsp:nvSpPr>
      <dsp:spPr>
        <a:xfrm>
          <a:off x="2665906" y="969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Включает 5 областей</a:t>
          </a:r>
          <a:r>
            <a:rPr lang="ru-RU" sz="1500" kern="1200" dirty="0">
              <a:latin typeface="Century Gothic"/>
            </a:rPr>
            <a:t> </a:t>
          </a:r>
          <a:r>
            <a:rPr lang="ru-RU" sz="1500" kern="1200" dirty="0"/>
            <a:t> деятельности</a:t>
          </a:r>
          <a:endParaRPr lang="en-US" sz="1500" kern="1200" dirty="0"/>
        </a:p>
      </dsp:txBody>
      <dsp:txXfrm>
        <a:off x="2693450" y="28513"/>
        <a:ext cx="2944057" cy="509157"/>
      </dsp:txXfrm>
    </dsp:sp>
    <dsp:sp modelId="{87EE29BE-394E-4195-960C-22A2A7C0F91E}">
      <dsp:nvSpPr>
        <dsp:cNvPr id="0" name=""/>
        <dsp:cNvSpPr/>
      </dsp:nvSpPr>
      <dsp:spPr>
        <a:xfrm>
          <a:off x="2665906" y="593427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Человек- Человек</a:t>
          </a:r>
          <a:endParaRPr lang="en-US" sz="1500" kern="1200" dirty="0"/>
        </a:p>
      </dsp:txBody>
      <dsp:txXfrm>
        <a:off x="2693450" y="620971"/>
        <a:ext cx="2944057" cy="509157"/>
      </dsp:txXfrm>
    </dsp:sp>
    <dsp:sp modelId="{483899B1-2169-4F8F-99E4-7D787B316453}">
      <dsp:nvSpPr>
        <dsp:cNvPr id="0" name=""/>
        <dsp:cNvSpPr/>
      </dsp:nvSpPr>
      <dsp:spPr>
        <a:xfrm>
          <a:off x="2665906" y="1185885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Человек- Техника</a:t>
          </a:r>
          <a:endParaRPr lang="en-US" sz="1500" kern="1200" dirty="0"/>
        </a:p>
      </dsp:txBody>
      <dsp:txXfrm>
        <a:off x="2693450" y="1213429"/>
        <a:ext cx="2944057" cy="509157"/>
      </dsp:txXfrm>
    </dsp:sp>
    <dsp:sp modelId="{16B9FC8D-4601-4380-8F3E-F571E86BFB5C}">
      <dsp:nvSpPr>
        <dsp:cNvPr id="0" name=""/>
        <dsp:cNvSpPr/>
      </dsp:nvSpPr>
      <dsp:spPr>
        <a:xfrm>
          <a:off x="2665906" y="1778343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Человек- Природа</a:t>
          </a:r>
          <a:endParaRPr lang="en-US" sz="1500" kern="1200" dirty="0"/>
        </a:p>
      </dsp:txBody>
      <dsp:txXfrm>
        <a:off x="2693450" y="1805887"/>
        <a:ext cx="2944057" cy="509157"/>
      </dsp:txXfrm>
    </dsp:sp>
    <dsp:sp modelId="{EF1FEAE9-41AE-418F-8DD3-2BE52C78B04A}">
      <dsp:nvSpPr>
        <dsp:cNvPr id="0" name=""/>
        <dsp:cNvSpPr/>
      </dsp:nvSpPr>
      <dsp:spPr>
        <a:xfrm>
          <a:off x="2665906" y="2370801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Человек- Знаковая система</a:t>
          </a:r>
          <a:endParaRPr lang="en-US" sz="1500" kern="1200" dirty="0"/>
        </a:p>
      </dsp:txBody>
      <dsp:txXfrm>
        <a:off x="2693450" y="2398345"/>
        <a:ext cx="2944057" cy="509157"/>
      </dsp:txXfrm>
    </dsp:sp>
    <dsp:sp modelId="{ED4CC361-28F1-413C-A04D-0A63CAAC5A48}">
      <dsp:nvSpPr>
        <dsp:cNvPr id="0" name=""/>
        <dsp:cNvSpPr/>
      </dsp:nvSpPr>
      <dsp:spPr>
        <a:xfrm>
          <a:off x="2665906" y="2963259"/>
          <a:ext cx="2999145" cy="5642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Человек- Художественный образ</a:t>
          </a:r>
          <a:endParaRPr lang="en-US" sz="1500" kern="1200" dirty="0"/>
        </a:p>
      </dsp:txBody>
      <dsp:txXfrm>
        <a:off x="2693450" y="2990803"/>
        <a:ext cx="2944057" cy="509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78A43-61CA-4E0C-9CAA-94A04CF976FB}">
      <dsp:nvSpPr>
        <dsp:cNvPr id="0" name=""/>
        <dsp:cNvSpPr/>
      </dsp:nvSpPr>
      <dsp:spPr>
        <a:xfrm>
          <a:off x="0" y="0"/>
          <a:ext cx="6898004" cy="16266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Включает  20 альтернативных суждений.</a:t>
          </a:r>
          <a:endParaRPr lang="en-US" sz="2000" kern="1200" dirty="0"/>
        </a:p>
      </dsp:txBody>
      <dsp:txXfrm>
        <a:off x="47642" y="47642"/>
        <a:ext cx="5216753" cy="1531348"/>
      </dsp:txXfrm>
    </dsp:sp>
    <dsp:sp modelId="{E26AB528-17A5-4517-98BE-9E7089A039D7}">
      <dsp:nvSpPr>
        <dsp:cNvPr id="0" name=""/>
        <dsp:cNvSpPr/>
      </dsp:nvSpPr>
      <dsp:spPr>
        <a:xfrm>
          <a:off x="1217294" y="1988105"/>
          <a:ext cx="6898004" cy="16266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результатам </a:t>
          </a:r>
          <a:r>
            <a:rPr lang="ru-RU" sz="2000" kern="1200" dirty="0" err="1"/>
            <a:t>опросника</a:t>
          </a:r>
          <a:r>
            <a:rPr lang="ru-RU" sz="2000" kern="1200" dirty="0"/>
            <a:t> можно узнать, к какой  из пяти областей деятельности человек более склонен, к какой - менее.</a:t>
          </a:r>
          <a:endParaRPr lang="en-US" sz="2000" kern="1200" dirty="0"/>
        </a:p>
      </dsp:txBody>
      <dsp:txXfrm>
        <a:off x="1264936" y="2035747"/>
        <a:ext cx="4528114" cy="1531348"/>
      </dsp:txXfrm>
    </dsp:sp>
    <dsp:sp modelId="{42148D30-C213-495F-BE7B-DCFEBB9D493B}">
      <dsp:nvSpPr>
        <dsp:cNvPr id="0" name=""/>
        <dsp:cNvSpPr/>
      </dsp:nvSpPr>
      <dsp:spPr>
        <a:xfrm>
          <a:off x="5840693" y="1278713"/>
          <a:ext cx="1057310" cy="105731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78588" y="1278713"/>
        <a:ext cx="581520" cy="795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53F94-4A61-4D80-B808-AC861A9B4261}">
      <dsp:nvSpPr>
        <dsp:cNvPr id="0" name=""/>
        <dsp:cNvSpPr/>
      </dsp:nvSpPr>
      <dsp:spPr>
        <a:xfrm>
          <a:off x="781" y="0"/>
          <a:ext cx="3047255" cy="36152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76" tIns="330200" rIns="237576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По результатам диагностики большая часть респондентов предпочли вид  деятельности «человек-человек».</a:t>
          </a:r>
          <a:endParaRPr lang="en-US" sz="1700" kern="1200"/>
        </a:p>
      </dsp:txBody>
      <dsp:txXfrm>
        <a:off x="781" y="1373801"/>
        <a:ext cx="3047255" cy="2169160"/>
      </dsp:txXfrm>
    </dsp:sp>
    <dsp:sp modelId="{A0DC42B7-D443-4891-9705-02F650AD381D}">
      <dsp:nvSpPr>
        <dsp:cNvPr id="0" name=""/>
        <dsp:cNvSpPr/>
      </dsp:nvSpPr>
      <dsp:spPr>
        <a:xfrm>
          <a:off x="982119" y="361526"/>
          <a:ext cx="1084580" cy="10845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58" tIns="12700" rIns="8455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40952" y="520359"/>
        <a:ext cx="766914" cy="766914"/>
      </dsp:txXfrm>
    </dsp:sp>
    <dsp:sp modelId="{31B8D625-9167-43D7-8EB1-19270811D474}">
      <dsp:nvSpPr>
        <dsp:cNvPr id="0" name=""/>
        <dsp:cNvSpPr/>
      </dsp:nvSpPr>
      <dsp:spPr>
        <a:xfrm>
          <a:off x="781" y="3615195"/>
          <a:ext cx="3047255" cy="72"/>
        </a:xfrm>
        <a:prstGeom prst="rect">
          <a:avLst/>
        </a:prstGeom>
        <a:gradFill rotWithShape="0">
          <a:gsLst>
            <a:gs pos="0">
              <a:schemeClr val="accent2">
                <a:hueOff val="-2918144"/>
                <a:satOff val="-2633"/>
                <a:lumOff val="-587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2918144"/>
                <a:satOff val="-2633"/>
                <a:lumOff val="-587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2918144"/>
              <a:satOff val="-2633"/>
              <a:lumOff val="-587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C9C5EC-342F-45E0-8EF1-C946B89711FC}">
      <dsp:nvSpPr>
        <dsp:cNvPr id="0" name=""/>
        <dsp:cNvSpPr/>
      </dsp:nvSpPr>
      <dsp:spPr>
        <a:xfrm>
          <a:off x="3352762" y="0"/>
          <a:ext cx="3047255" cy="3615267"/>
        </a:xfrm>
        <a:prstGeom prst="rect">
          <a:avLst/>
        </a:prstGeom>
        <a:solidFill>
          <a:schemeClr val="accent2">
            <a:tint val="40000"/>
            <a:alpha val="90000"/>
            <a:hueOff val="-9833447"/>
            <a:satOff val="-5766"/>
            <a:lumOff val="-71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9833447"/>
              <a:satOff val="-5766"/>
              <a:lumOff val="-7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76" tIns="330200" rIns="237576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Меньше всего респонденты предпочли  вид деятельности «человек- знаковая система».</a:t>
          </a:r>
          <a:endParaRPr lang="en-US" sz="1700" kern="1200"/>
        </a:p>
      </dsp:txBody>
      <dsp:txXfrm>
        <a:off x="3352762" y="1373801"/>
        <a:ext cx="3047255" cy="2169160"/>
      </dsp:txXfrm>
    </dsp:sp>
    <dsp:sp modelId="{466E1B54-1243-4217-BB78-B81F960522D5}">
      <dsp:nvSpPr>
        <dsp:cNvPr id="0" name=""/>
        <dsp:cNvSpPr/>
      </dsp:nvSpPr>
      <dsp:spPr>
        <a:xfrm>
          <a:off x="4334100" y="361526"/>
          <a:ext cx="1084580" cy="1084580"/>
        </a:xfrm>
        <a:prstGeom prst="ellipse">
          <a:avLst/>
        </a:prstGeom>
        <a:gradFill rotWithShape="0">
          <a:gsLst>
            <a:gs pos="0">
              <a:schemeClr val="accent2">
                <a:hueOff val="-5836287"/>
                <a:satOff val="-5267"/>
                <a:lumOff val="-1175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5836287"/>
                <a:satOff val="-5267"/>
                <a:lumOff val="-1175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5836287"/>
              <a:satOff val="-5267"/>
              <a:lumOff val="-1175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58" tIns="12700" rIns="8455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92933" y="520359"/>
        <a:ext cx="766914" cy="766914"/>
      </dsp:txXfrm>
    </dsp:sp>
    <dsp:sp modelId="{E0F0C885-0B83-4DE2-B8B4-8C7783159C77}">
      <dsp:nvSpPr>
        <dsp:cNvPr id="0" name=""/>
        <dsp:cNvSpPr/>
      </dsp:nvSpPr>
      <dsp:spPr>
        <a:xfrm>
          <a:off x="3352762" y="3615195"/>
          <a:ext cx="3047255" cy="72"/>
        </a:xfrm>
        <a:prstGeom prst="rect">
          <a:avLst/>
        </a:prstGeom>
        <a:gradFill rotWithShape="0">
          <a:gsLst>
            <a:gs pos="0">
              <a:schemeClr val="accent2">
                <a:hueOff val="-8754431"/>
                <a:satOff val="-7900"/>
                <a:lumOff val="-1762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8754431"/>
                <a:satOff val="-7900"/>
                <a:lumOff val="-1762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58BC7-7E22-4CD1-A659-53A981093454}">
      <dsp:nvSpPr>
        <dsp:cNvPr id="0" name=""/>
        <dsp:cNvSpPr/>
      </dsp:nvSpPr>
      <dsp:spPr>
        <a:xfrm>
          <a:off x="0" y="261846"/>
          <a:ext cx="4716195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воспитание, обучение людей (воспитатель, учитель, спортивный тренер); </a:t>
          </a:r>
          <a:endParaRPr lang="en-US" sz="1500" kern="1200"/>
        </a:p>
      </dsp:txBody>
      <dsp:txXfrm>
        <a:off x="40962" y="302808"/>
        <a:ext cx="4634271" cy="757185"/>
      </dsp:txXfrm>
    </dsp:sp>
    <dsp:sp modelId="{F3E86226-CED4-4462-AA83-0A35A057C929}">
      <dsp:nvSpPr>
        <dsp:cNvPr id="0" name=""/>
        <dsp:cNvSpPr/>
      </dsp:nvSpPr>
      <dsp:spPr>
        <a:xfrm>
          <a:off x="0" y="1144155"/>
          <a:ext cx="4716195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медицинское обслуживание (врач, фельдшер, медсестра, няня); </a:t>
          </a:r>
          <a:endParaRPr lang="en-US" sz="1500" kern="1200"/>
        </a:p>
      </dsp:txBody>
      <dsp:txXfrm>
        <a:off x="40962" y="1185117"/>
        <a:ext cx="4634271" cy="757185"/>
      </dsp:txXfrm>
    </dsp:sp>
    <dsp:sp modelId="{8122D458-902C-4E09-B1BF-B3D4AD31E71A}">
      <dsp:nvSpPr>
        <dsp:cNvPr id="0" name=""/>
        <dsp:cNvSpPr/>
      </dsp:nvSpPr>
      <dsp:spPr>
        <a:xfrm>
          <a:off x="0" y="2026465"/>
          <a:ext cx="4716195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бытовое обслуживание (продавец, парикмахер, официант, вахтер); </a:t>
          </a:r>
          <a:endParaRPr lang="en-US" sz="1500" kern="1200"/>
        </a:p>
      </dsp:txBody>
      <dsp:txXfrm>
        <a:off x="40962" y="2067427"/>
        <a:ext cx="4634271" cy="757185"/>
      </dsp:txXfrm>
    </dsp:sp>
    <dsp:sp modelId="{512EBCEF-3906-4EC9-9FAE-E6A29E94D0ED}">
      <dsp:nvSpPr>
        <dsp:cNvPr id="0" name=""/>
        <dsp:cNvSpPr/>
      </dsp:nvSpPr>
      <dsp:spPr>
        <a:xfrm>
          <a:off x="0" y="2908774"/>
          <a:ext cx="4716195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информационное обслуживание (библиотекарь, экскурсовод, лектор); </a:t>
          </a:r>
          <a:endParaRPr lang="en-US" sz="1500" kern="1200"/>
        </a:p>
      </dsp:txBody>
      <dsp:txXfrm>
        <a:off x="40962" y="2949736"/>
        <a:ext cx="4634271" cy="757185"/>
      </dsp:txXfrm>
    </dsp:sp>
    <dsp:sp modelId="{799554E9-0336-4D37-A700-DAB1094DB43F}">
      <dsp:nvSpPr>
        <dsp:cNvPr id="0" name=""/>
        <dsp:cNvSpPr/>
      </dsp:nvSpPr>
      <dsp:spPr>
        <a:xfrm>
          <a:off x="0" y="3791084"/>
          <a:ext cx="4716195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защита общества и государства (юрист, милиционер, инспектор, военнослужащий). </a:t>
          </a:r>
          <a:br>
            <a:rPr lang="ru-RU" sz="1500" kern="1200"/>
          </a:br>
          <a:endParaRPr lang="en-US" sz="1500" kern="1200"/>
        </a:p>
      </dsp:txBody>
      <dsp:txXfrm>
        <a:off x="40962" y="3832046"/>
        <a:ext cx="4634271" cy="7571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53F94-4A61-4D80-B808-AC861A9B4261}">
      <dsp:nvSpPr>
        <dsp:cNvPr id="0" name=""/>
        <dsp:cNvSpPr/>
      </dsp:nvSpPr>
      <dsp:spPr>
        <a:xfrm>
          <a:off x="781" y="0"/>
          <a:ext cx="3047255" cy="36152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76" tIns="330200" rIns="237576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 результатам диагностики большая часть педагогов предпочли вид  деятельности «человек -художественный образ».</a:t>
          </a:r>
          <a:endParaRPr lang="en-US" sz="1600" kern="1200" dirty="0"/>
        </a:p>
      </dsp:txBody>
      <dsp:txXfrm>
        <a:off x="781" y="1373801"/>
        <a:ext cx="3047255" cy="2169160"/>
      </dsp:txXfrm>
    </dsp:sp>
    <dsp:sp modelId="{A0DC42B7-D443-4891-9705-02F650AD381D}">
      <dsp:nvSpPr>
        <dsp:cNvPr id="0" name=""/>
        <dsp:cNvSpPr/>
      </dsp:nvSpPr>
      <dsp:spPr>
        <a:xfrm>
          <a:off x="982119" y="361526"/>
          <a:ext cx="1084580" cy="10845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58" tIns="12700" rIns="8455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140952" y="520359"/>
        <a:ext cx="766914" cy="766914"/>
      </dsp:txXfrm>
    </dsp:sp>
    <dsp:sp modelId="{31B8D625-9167-43D7-8EB1-19270811D474}">
      <dsp:nvSpPr>
        <dsp:cNvPr id="0" name=""/>
        <dsp:cNvSpPr/>
      </dsp:nvSpPr>
      <dsp:spPr>
        <a:xfrm>
          <a:off x="781" y="3615195"/>
          <a:ext cx="3047255" cy="72"/>
        </a:xfrm>
        <a:prstGeom prst="rect">
          <a:avLst/>
        </a:prstGeom>
        <a:gradFill rotWithShape="0">
          <a:gsLst>
            <a:gs pos="0">
              <a:schemeClr val="accent2">
                <a:hueOff val="-2918144"/>
                <a:satOff val="-2633"/>
                <a:lumOff val="-587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2918144"/>
                <a:satOff val="-2633"/>
                <a:lumOff val="-587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2918144"/>
              <a:satOff val="-2633"/>
              <a:lumOff val="-587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C9C5EC-342F-45E0-8EF1-C946B89711FC}">
      <dsp:nvSpPr>
        <dsp:cNvPr id="0" name=""/>
        <dsp:cNvSpPr/>
      </dsp:nvSpPr>
      <dsp:spPr>
        <a:xfrm>
          <a:off x="3352762" y="0"/>
          <a:ext cx="3047255" cy="3615267"/>
        </a:xfrm>
        <a:prstGeom prst="rect">
          <a:avLst/>
        </a:prstGeom>
        <a:solidFill>
          <a:schemeClr val="accent2">
            <a:tint val="40000"/>
            <a:alpha val="90000"/>
            <a:hueOff val="-9833447"/>
            <a:satOff val="-5766"/>
            <a:lumOff val="-71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9833447"/>
              <a:satOff val="-5766"/>
              <a:lumOff val="-7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76" tIns="330200" rIns="237576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Меньше всего педагоги предпочли  вид деятельности «человек- техника».</a:t>
          </a:r>
          <a:endParaRPr lang="en-US" sz="1600" kern="1200" dirty="0"/>
        </a:p>
      </dsp:txBody>
      <dsp:txXfrm>
        <a:off x="3352762" y="1373801"/>
        <a:ext cx="3047255" cy="2169160"/>
      </dsp:txXfrm>
    </dsp:sp>
    <dsp:sp modelId="{466E1B54-1243-4217-BB78-B81F960522D5}">
      <dsp:nvSpPr>
        <dsp:cNvPr id="0" name=""/>
        <dsp:cNvSpPr/>
      </dsp:nvSpPr>
      <dsp:spPr>
        <a:xfrm>
          <a:off x="4334100" y="361526"/>
          <a:ext cx="1084580" cy="1084580"/>
        </a:xfrm>
        <a:prstGeom prst="ellipse">
          <a:avLst/>
        </a:prstGeom>
        <a:gradFill rotWithShape="0">
          <a:gsLst>
            <a:gs pos="0">
              <a:schemeClr val="accent2">
                <a:hueOff val="-5836287"/>
                <a:satOff val="-5267"/>
                <a:lumOff val="-1175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5836287"/>
                <a:satOff val="-5267"/>
                <a:lumOff val="-1175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5836287"/>
              <a:satOff val="-5267"/>
              <a:lumOff val="-1175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58" tIns="12700" rIns="8455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4492933" y="520359"/>
        <a:ext cx="766914" cy="766914"/>
      </dsp:txXfrm>
    </dsp:sp>
    <dsp:sp modelId="{E0F0C885-0B83-4DE2-B8B4-8C7783159C77}">
      <dsp:nvSpPr>
        <dsp:cNvPr id="0" name=""/>
        <dsp:cNvSpPr/>
      </dsp:nvSpPr>
      <dsp:spPr>
        <a:xfrm>
          <a:off x="3352762" y="3615195"/>
          <a:ext cx="3047255" cy="72"/>
        </a:xfrm>
        <a:prstGeom prst="rect">
          <a:avLst/>
        </a:prstGeom>
        <a:gradFill rotWithShape="0">
          <a:gsLst>
            <a:gs pos="0">
              <a:schemeClr val="accent2">
                <a:hueOff val="-8754431"/>
                <a:satOff val="-7900"/>
                <a:lumOff val="-1762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2">
                <a:hueOff val="-8754431"/>
                <a:satOff val="-7900"/>
                <a:lumOff val="-1762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F6437-CB24-4D46-826E-1F5185EF800A}">
      <dsp:nvSpPr>
        <dsp:cNvPr id="0" name=""/>
        <dsp:cNvSpPr/>
      </dsp:nvSpPr>
      <dsp:spPr>
        <a:xfrm>
          <a:off x="0" y="18809"/>
          <a:ext cx="8115299" cy="11980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Специалистам в этой области приходится выполнять следующие виды деятельности:</a:t>
          </a:r>
          <a:endParaRPr lang="ru-RU" sz="1400" kern="1200" dirty="0">
            <a:latin typeface="Century Gothic"/>
          </a:endParaRPr>
        </a:p>
      </dsp:txBody>
      <dsp:txXfrm>
        <a:off x="58485" y="77294"/>
        <a:ext cx="7998329" cy="1081110"/>
      </dsp:txXfrm>
    </dsp:sp>
    <dsp:sp modelId="{33B69204-7E48-4C95-A7EA-94A605675D22}">
      <dsp:nvSpPr>
        <dsp:cNvPr id="0" name=""/>
        <dsp:cNvSpPr/>
      </dsp:nvSpPr>
      <dsp:spPr>
        <a:xfrm>
          <a:off x="0" y="1401210"/>
          <a:ext cx="8115299" cy="11980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создание, проектирование художественных произведений (писатель, художник, композитор, модельер, архитектор, скульптор, журналист, хореограф); </a:t>
          </a:r>
        </a:p>
      </dsp:txBody>
      <dsp:txXfrm>
        <a:off x="58485" y="1459695"/>
        <a:ext cx="7998329" cy="1081110"/>
      </dsp:txXfrm>
    </dsp:sp>
    <dsp:sp modelId="{BD744D18-FDDC-455C-84A5-1F147E86684D}">
      <dsp:nvSpPr>
        <dsp:cNvPr id="0" name=""/>
        <dsp:cNvSpPr/>
      </dsp:nvSpPr>
      <dsp:spPr>
        <a:xfrm>
          <a:off x="0" y="2783610"/>
          <a:ext cx="8115299" cy="11980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• воспроизведение, изготовление различных изделий по образцу (ювелир, реставратор, гравер, музыкант, актер, столяр-краснодеревщик); </a:t>
          </a:r>
          <a:endParaRPr lang="en-US" sz="1400" kern="1200" dirty="0"/>
        </a:p>
      </dsp:txBody>
      <dsp:txXfrm>
        <a:off x="58485" y="2842095"/>
        <a:ext cx="7998329" cy="108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AF357-810D-49CE-AA0F-57DBC2FA9C4D}" type="datetimeFigureOut">
              <a:rPr lang="ru-RU" smtClean="0"/>
              <a:pPr/>
              <a:t>25.11.2022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F7DEC-5B23-441F-BF9B-D8EE1BF322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2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81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8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989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0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23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5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1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0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3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2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2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07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546075" cy="2414516"/>
          </a:xfrm>
        </p:spPr>
        <p:txBody>
          <a:bodyPr>
            <a:normAutofit/>
          </a:bodyPr>
          <a:lstStyle/>
          <a:p>
            <a:r>
              <a:rPr lang="ru-RU" sz="6600" b="1" dirty="0"/>
              <a:t>Результаты диагностики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4954250" cy="141393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Дифференциально-диагностический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</a:rPr>
              <a:t>опросник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 (ДДО) (Е.А. Климов)</a:t>
            </a:r>
          </a:p>
          <a:p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685799"/>
            <a:ext cx="2810333" cy="489204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2200" b="1" dirty="0"/>
              <a:t>Предметом труда для представителей большинства профессий типа «человек </a:t>
            </a:r>
            <a:r>
              <a:rPr lang="ru-RU" sz="2200" b="1" dirty="0" err="1"/>
              <a:t>человек</a:t>
            </a:r>
            <a:r>
              <a:rPr lang="ru-RU" sz="2200" b="1" dirty="0"/>
              <a:t>» являются: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одержимое 2">
            <a:extLst>
              <a:ext uri="{FF2B5EF4-FFF2-40B4-BE49-F238E27FC236}">
                <a16:creationId xmlns:a16="http://schemas.microsoft.com/office/drawing/2014/main" id="{72D50463-5066-D152-A6DD-9B8EE3F92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53878"/>
              </p:ext>
            </p:extLst>
          </p:nvPr>
        </p:nvGraphicFramePr>
        <p:xfrm>
          <a:off x="3734971" y="685799"/>
          <a:ext cx="4716195" cy="48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546075" cy="3562349"/>
          </a:xfrm>
        </p:spPr>
        <p:txBody>
          <a:bodyPr>
            <a:normAutofit/>
          </a:bodyPr>
          <a:lstStyle/>
          <a:p>
            <a:r>
              <a:rPr lang="ru-RU" sz="6600" b="1" dirty="0"/>
              <a:t>Результаты диагностики</a:t>
            </a:r>
            <a:br>
              <a:rPr lang="ru-RU" sz="6600" b="1" dirty="0"/>
            </a:br>
            <a:r>
              <a:rPr lang="ru-RU" sz="6600" b="1" dirty="0"/>
              <a:t>педагогов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00550"/>
            <a:ext cx="4954250" cy="13567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Дифференциально-диагностический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</a:rPr>
              <a:t>опросник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 (ДДО) (Е.А. Климов)</a:t>
            </a: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924050"/>
          </a:xfrm>
        </p:spPr>
        <p:txBody>
          <a:bodyPr/>
          <a:lstStyle/>
          <a:p>
            <a:r>
              <a:rPr lang="ru-RU" b="1" dirty="0"/>
              <a:t>География диагностики педагогов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диагностике приняли участие мужчины и женщины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Возраст респондентов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4895850"/>
            <a:ext cx="6476999" cy="1123950"/>
          </a:xfrm>
        </p:spPr>
        <p:txBody>
          <a:bodyPr/>
          <a:lstStyle/>
          <a:p>
            <a:r>
              <a:rPr lang="ru-RU" b="1" dirty="0"/>
              <a:t> результат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677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Цветной Карвед-люди">
            <a:extLst>
              <a:ext uri="{FF2B5EF4-FFF2-40B4-BE49-F238E27FC236}">
                <a16:creationId xmlns:a16="http://schemas.microsoft.com/office/drawing/2014/main" id="{B7667484-6BF6-89F3-6F02-EB8EE1AA07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</a:blip>
          <a:srcRect l="2745" r="2254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4487332"/>
            <a:ext cx="6400800" cy="1507067"/>
          </a:xfrm>
        </p:spPr>
        <p:txBody>
          <a:bodyPr>
            <a:normAutofit/>
          </a:bodyPr>
          <a:lstStyle/>
          <a:p>
            <a:endParaRPr lang="ru-RU"/>
          </a:p>
        </p:txBody>
      </p:sp>
      <p:grpSp>
        <p:nvGrpSpPr>
          <p:cNvPr id="3" name="Group 36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Содержимое 2">
            <a:extLst>
              <a:ext uri="{FF2B5EF4-FFF2-40B4-BE49-F238E27FC236}">
                <a16:creationId xmlns:a16="http://schemas.microsoft.com/office/drawing/2014/main" id="{BEABE31C-9A33-053F-046B-AC089A3D1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687433"/>
              </p:ext>
            </p:extLst>
          </p:nvPr>
        </p:nvGraphicFramePr>
        <p:xfrm>
          <a:off x="1312558" y="797996"/>
          <a:ext cx="64008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5851024"/>
            <a:ext cx="7249064" cy="48627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/>
              <a:t>Человек - Художественный </a:t>
            </a:r>
            <a:r>
              <a:rPr lang="ru-RU" b="1"/>
              <a:t>образ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115" name="Содержимое 2">
            <a:extLst>
              <a:ext uri="{FF2B5EF4-FFF2-40B4-BE49-F238E27FC236}">
                <a16:creationId xmlns:a16="http://schemas.microsoft.com/office/drawing/2014/main" id="{891823D2-973A-F1A4-D705-84BF87BB1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299806"/>
              </p:ext>
            </p:extLst>
          </p:nvPr>
        </p:nvGraphicFramePr>
        <p:xfrm>
          <a:off x="513159" y="685800"/>
          <a:ext cx="8115299" cy="400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217" y="685800"/>
            <a:ext cx="3613992" cy="46037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2400" b="1" dirty="0"/>
              <a:t>Дифференциально-диагностический опросник (ДДО)</a:t>
            </a:r>
            <a:br>
              <a:rPr lang="ru-RU" sz="2400" b="1" dirty="0"/>
            </a:br>
            <a:r>
              <a:rPr lang="ru-RU" sz="2400" b="1" dirty="0"/>
              <a:t> (Е.А. КЛИМОВ)  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9" y="0"/>
            <a:ext cx="4572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Содержимое 2">
            <a:extLst>
              <a:ext uri="{FF2B5EF4-FFF2-40B4-BE49-F238E27FC236}">
                <a16:creationId xmlns:a16="http://schemas.microsoft.com/office/drawing/2014/main" id="{4BC4604E-8BAD-1AA8-5578-534AC4E98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598879"/>
              </p:ext>
            </p:extLst>
          </p:nvPr>
        </p:nvGraphicFramePr>
        <p:xfrm>
          <a:off x="4969238" y="685800"/>
          <a:ext cx="3659219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4487332"/>
            <a:ext cx="6400800" cy="1507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Дифференциально-диагностический опросник</a:t>
            </a:r>
            <a:br>
              <a:rPr lang="ru-RU" sz="2800" b="1" dirty="0"/>
            </a:br>
            <a:r>
              <a:rPr lang="ru-RU" sz="2800" b="1" dirty="0"/>
              <a:t> (ДДО)</a:t>
            </a:r>
            <a:endParaRPr lang="ru-RU" sz="2800" dirty="0"/>
          </a:p>
        </p:txBody>
      </p:sp>
      <p:graphicFrame>
        <p:nvGraphicFramePr>
          <p:cNvPr id="12" name="Содержимое 2">
            <a:extLst>
              <a:ext uri="{FF2B5EF4-FFF2-40B4-BE49-F238E27FC236}">
                <a16:creationId xmlns:a16="http://schemas.microsoft.com/office/drawing/2014/main" id="{F2F9B10B-CA4B-3503-35AB-1A6E1E2E2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774747"/>
              </p:ext>
            </p:extLst>
          </p:nvPr>
        </p:nvGraphicFramePr>
        <p:xfrm>
          <a:off x="513159" y="685800"/>
          <a:ext cx="8330959" cy="3528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8" y="5029200"/>
            <a:ext cx="6973492" cy="96519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600" b="1" dirty="0"/>
              <a:t>Дифференциально-диагностический опросник </a:t>
            </a:r>
            <a:br>
              <a:rPr lang="ru-RU" sz="3600" b="1" dirty="0"/>
            </a:br>
            <a:r>
              <a:rPr lang="ru-RU" sz="3600" b="1" dirty="0"/>
              <a:t>(ДДО)</a:t>
            </a:r>
          </a:p>
          <a:p>
            <a:pPr>
              <a:lnSpc>
                <a:spcPct val="90000"/>
              </a:lnSpc>
            </a:pPr>
            <a:endParaRPr lang="ru-RU" sz="2500" dirty="0"/>
          </a:p>
        </p:txBody>
      </p:sp>
      <p:graphicFrame>
        <p:nvGraphicFramePr>
          <p:cNvPr id="7" name="Содержимое 2">
            <a:extLst>
              <a:ext uri="{FF2B5EF4-FFF2-40B4-BE49-F238E27FC236}">
                <a16:creationId xmlns:a16="http://schemas.microsoft.com/office/drawing/2014/main" id="{E02EFDD1-4AF7-CC19-7C36-9E6BF67E7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87469"/>
              </p:ext>
            </p:extLst>
          </p:nvPr>
        </p:nvGraphicFramePr>
        <p:xfrm>
          <a:off x="513159" y="685800"/>
          <a:ext cx="81152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924050"/>
          </a:xfrm>
        </p:spPr>
        <p:txBody>
          <a:bodyPr/>
          <a:lstStyle/>
          <a:p>
            <a:r>
              <a:rPr lang="ru-RU" b="1" dirty="0"/>
              <a:t>География диагностики </a:t>
            </a:r>
            <a:r>
              <a:rPr lang="ru-RU" b="1" dirty="0" err="1"/>
              <a:t>реабилитантов</a:t>
            </a:r>
            <a:r>
              <a:rPr lang="ru-RU" b="1" dirty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В диагностике приняли участие мужчины и женщины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Возраст респондентов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4895850"/>
            <a:ext cx="6476999" cy="1123950"/>
          </a:xfrm>
        </p:spPr>
        <p:txBody>
          <a:bodyPr/>
          <a:lstStyle/>
          <a:p>
            <a:r>
              <a:rPr lang="ru-RU" b="1" dirty="0"/>
              <a:t> результат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677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Цветной Карвед-люди">
            <a:extLst>
              <a:ext uri="{FF2B5EF4-FFF2-40B4-BE49-F238E27FC236}">
                <a16:creationId xmlns:a16="http://schemas.microsoft.com/office/drawing/2014/main" id="{B7667484-6BF6-89F3-6F02-EB8EE1AA07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</a:blip>
          <a:srcRect l="2745" r="2254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4487332"/>
            <a:ext cx="6400800" cy="1507067"/>
          </a:xfrm>
        </p:spPr>
        <p:txBody>
          <a:bodyPr>
            <a:normAutofit/>
          </a:bodyPr>
          <a:lstStyle/>
          <a:p>
            <a:endParaRPr lang="ru-RU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Содержимое 2">
            <a:extLst>
              <a:ext uri="{FF2B5EF4-FFF2-40B4-BE49-F238E27FC236}">
                <a16:creationId xmlns:a16="http://schemas.microsoft.com/office/drawing/2014/main" id="{BEABE31C-9A33-053F-046B-AC089A3D1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687433"/>
              </p:ext>
            </p:extLst>
          </p:nvPr>
        </p:nvGraphicFramePr>
        <p:xfrm>
          <a:off x="1312558" y="797996"/>
          <a:ext cx="64008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568B5F5C8F7C4AA93C73952B1D3C9A" ma:contentTypeVersion="12" ma:contentTypeDescription="Создание документа." ma:contentTypeScope="" ma:versionID="78990a4cfb13b14a1e2861d48ca3f07a">
  <xsd:schema xmlns:xsd="http://www.w3.org/2001/XMLSchema" xmlns:xs="http://www.w3.org/2001/XMLSchema" xmlns:p="http://schemas.microsoft.com/office/2006/metadata/properties" xmlns:ns2="c8c37da5-9141-4308-a0d3-dcf10545782d" xmlns:ns3="942faad9-6755-44b0-afbb-3c41de5c5715" targetNamespace="http://schemas.microsoft.com/office/2006/metadata/properties" ma:root="true" ma:fieldsID="7c6ff20c861f3403e2c16c45c16856e9" ns2:_="" ns3:_="">
    <xsd:import namespace="c8c37da5-9141-4308-a0d3-dcf10545782d"/>
    <xsd:import namespace="942faad9-6755-44b0-afbb-3c41de5c57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37da5-9141-4308-a0d3-dcf1054578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3b1f9ad3-3015-4419-8a5a-22d4d402f4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faad9-6755-44b0-afbb-3c41de5c571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4dcd889-a623-4a4d-bbbe-529cb66928fb}" ma:internalName="TaxCatchAll" ma:showField="CatchAllData" ma:web="942faad9-6755-44b0-afbb-3c41de5c57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c37da5-9141-4308-a0d3-dcf10545782d">
      <Terms xmlns="http://schemas.microsoft.com/office/infopath/2007/PartnerControls"/>
    </lcf76f155ced4ddcb4097134ff3c332f>
    <TaxCatchAll xmlns="942faad9-6755-44b0-afbb-3c41de5c5715" xsi:nil="true"/>
  </documentManagement>
</p:properties>
</file>

<file path=customXml/itemProps1.xml><?xml version="1.0" encoding="utf-8"?>
<ds:datastoreItem xmlns:ds="http://schemas.openxmlformats.org/officeDocument/2006/customXml" ds:itemID="{B06CD630-AFBC-49E1-9A10-7CD1085C28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4C603E-FFEC-47B1-9CD9-43F103C83857}">
  <ds:schemaRefs>
    <ds:schemaRef ds:uri="942faad9-6755-44b0-afbb-3c41de5c5715"/>
    <ds:schemaRef ds:uri="c8c37da5-9141-4308-a0d3-dcf1054578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EBAE81E-1274-4564-B1B0-7A587AC730C1}">
  <ds:schemaRefs>
    <ds:schemaRef ds:uri="942faad9-6755-44b0-afbb-3c41de5c5715"/>
    <ds:schemaRef ds:uri="c8c37da5-9141-4308-a0d3-dcf10545782d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407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3</vt:lpstr>
      <vt:lpstr>Slice</vt:lpstr>
      <vt:lpstr>Результаты диагностики</vt:lpstr>
      <vt:lpstr>Дифференциально-диагностический опросник (ДДО)  (Е.А. КЛИМОВ)  </vt:lpstr>
      <vt:lpstr>Дифференциально-диагностический опросник  (ДДО)</vt:lpstr>
      <vt:lpstr>Дифференциально-диагностический опросник  (ДДО) </vt:lpstr>
      <vt:lpstr>География диагностики реабилитантов </vt:lpstr>
      <vt:lpstr>В диагностике приняли участие мужчины и женщины</vt:lpstr>
      <vt:lpstr>Возраст респондентов</vt:lpstr>
      <vt:lpstr> результат</vt:lpstr>
      <vt:lpstr>Презентация PowerPoint</vt:lpstr>
      <vt:lpstr>Предметом труда для представителей большинства профессий типа «человек человек» являются:</vt:lpstr>
      <vt:lpstr>Результаты диагностики педагогов</vt:lpstr>
      <vt:lpstr>География диагностики педагогов </vt:lpstr>
      <vt:lpstr>В диагностике приняли участие мужчины и женщины</vt:lpstr>
      <vt:lpstr>Возраст респондентов</vt:lpstr>
      <vt:lpstr> результат</vt:lpstr>
      <vt:lpstr>Презентация PowerPoint</vt:lpstr>
      <vt:lpstr>Человек - Художественный образ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Занина Лариса Витольдовна</cp:lastModifiedBy>
  <cp:revision>76</cp:revision>
  <dcterms:created xsi:type="dcterms:W3CDTF">2022-11-09T20:24:03Z</dcterms:created>
  <dcterms:modified xsi:type="dcterms:W3CDTF">2022-11-25T12:12:07Z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0x0101002A568B5F5C8F7C4AA93C73952B1D3C9A</vt:lpwstr>
  </property>
  <property fmtid="{D5CDD505-2E9C-101B-9397-08002B2CF9AE}" pid="3" name="MediaServiceImageTags">
    <vt:lpwstr/>
  </property>
</Properties>
</file>