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366" r:id="rId5"/>
    <p:sldId id="432" r:id="rId6"/>
    <p:sldId id="434" r:id="rId7"/>
    <p:sldId id="439" r:id="rId8"/>
    <p:sldId id="440" r:id="rId9"/>
    <p:sldId id="437" r:id="rId10"/>
    <p:sldId id="446" r:id="rId11"/>
    <p:sldId id="441" r:id="rId12"/>
    <p:sldId id="450" r:id="rId13"/>
    <p:sldId id="307" r:id="rId14"/>
    <p:sldId id="442" r:id="rId15"/>
    <p:sldId id="429" r:id="rId16"/>
    <p:sldId id="384" r:id="rId17"/>
    <p:sldId id="460" r:id="rId18"/>
    <p:sldId id="385" r:id="rId19"/>
    <p:sldId id="444" r:id="rId20"/>
    <p:sldId id="386" r:id="rId21"/>
    <p:sldId id="388" r:id="rId22"/>
    <p:sldId id="461" r:id="rId23"/>
    <p:sldId id="389" r:id="rId24"/>
    <p:sldId id="448" r:id="rId25"/>
    <p:sldId id="43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3FF"/>
    <a:srgbClr val="082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9082A-44D7-442C-A635-FC9C9DF2F8D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A26094-3761-43D0-91AF-5C135D00080B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/>
            <a:t>Азбука здорового поведения</a:t>
          </a:r>
        </a:p>
      </dgm:t>
    </dgm:pt>
    <dgm:pt modelId="{078DFDA6-0E0A-4FC0-9578-7365F6C42BF9}" type="parTrans" cxnId="{6DE0344E-6771-4265-8549-F6E208ED125D}">
      <dgm:prSet/>
      <dgm:spPr/>
      <dgm:t>
        <a:bodyPr/>
        <a:lstStyle/>
        <a:p>
          <a:endParaRPr lang="ru-RU"/>
        </a:p>
      </dgm:t>
    </dgm:pt>
    <dgm:pt modelId="{E485AB53-A55D-43DC-9E92-9F740BFEBFDD}" type="sibTrans" cxnId="{6DE0344E-6771-4265-8549-F6E208ED125D}">
      <dgm:prSet/>
      <dgm:spPr/>
      <dgm:t>
        <a:bodyPr/>
        <a:lstStyle/>
        <a:p>
          <a:endParaRPr lang="ru-RU"/>
        </a:p>
      </dgm:t>
    </dgm:pt>
    <dgm:pt modelId="{BE7DC191-094F-4FED-956D-B0C969B516D7}">
      <dgm:prSet phldrT="[Текст]"/>
      <dgm:spPr/>
      <dgm:t>
        <a:bodyPr/>
        <a:lstStyle/>
        <a:p>
          <a:r>
            <a:rPr lang="ru-RU" dirty="0"/>
            <a:t>Полезная еда</a:t>
          </a:r>
        </a:p>
      </dgm:t>
    </dgm:pt>
    <dgm:pt modelId="{1B96C8E2-CFD9-41E4-9498-67E3325E4E29}" type="parTrans" cxnId="{14DE72E9-6D56-48F8-8F43-372DEE626BA0}">
      <dgm:prSet/>
      <dgm:spPr/>
      <dgm:t>
        <a:bodyPr/>
        <a:lstStyle/>
        <a:p>
          <a:endParaRPr lang="ru-RU"/>
        </a:p>
      </dgm:t>
    </dgm:pt>
    <dgm:pt modelId="{D01F35AF-23A7-4646-9CBE-A5C15170F186}" type="sibTrans" cxnId="{14DE72E9-6D56-48F8-8F43-372DEE626BA0}">
      <dgm:prSet/>
      <dgm:spPr/>
      <dgm:t>
        <a:bodyPr/>
        <a:lstStyle/>
        <a:p>
          <a:endParaRPr lang="ru-RU"/>
        </a:p>
      </dgm:t>
    </dgm:pt>
    <dgm:pt modelId="{730EA02C-2E3F-4457-BFB6-F3FF4B4DD0D6}">
      <dgm:prSet phldrT="[Текст]"/>
      <dgm:spPr/>
      <dgm:t>
        <a:bodyPr/>
        <a:lstStyle/>
        <a:p>
          <a:r>
            <a:rPr lang="ru-RU" dirty="0"/>
            <a:t>Сон</a:t>
          </a:r>
        </a:p>
      </dgm:t>
    </dgm:pt>
    <dgm:pt modelId="{356D2AA8-3931-4A3A-A5AD-B4493E814EE0}" type="parTrans" cxnId="{E43A3343-E75F-4242-8B3F-6C0B6B0C5511}">
      <dgm:prSet/>
      <dgm:spPr/>
      <dgm:t>
        <a:bodyPr/>
        <a:lstStyle/>
        <a:p>
          <a:endParaRPr lang="ru-RU"/>
        </a:p>
      </dgm:t>
    </dgm:pt>
    <dgm:pt modelId="{0EA3644D-3FB3-4241-B03F-E3DEFB7ED97C}" type="sibTrans" cxnId="{E43A3343-E75F-4242-8B3F-6C0B6B0C5511}">
      <dgm:prSet/>
      <dgm:spPr/>
      <dgm:t>
        <a:bodyPr/>
        <a:lstStyle/>
        <a:p>
          <a:endParaRPr lang="ru-RU"/>
        </a:p>
      </dgm:t>
    </dgm:pt>
    <dgm:pt modelId="{A813F57F-AE2C-43FE-B890-5B8ECF9CAB8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/>
            <a:t>Азбука безопасного поведения</a:t>
          </a:r>
        </a:p>
      </dgm:t>
    </dgm:pt>
    <dgm:pt modelId="{5E506B9F-2BE8-4032-807D-62A3E1324BBF}" type="parTrans" cxnId="{8C3E77D2-BAB0-4985-A78D-2986263538CA}">
      <dgm:prSet/>
      <dgm:spPr/>
      <dgm:t>
        <a:bodyPr/>
        <a:lstStyle/>
        <a:p>
          <a:endParaRPr lang="ru-RU"/>
        </a:p>
      </dgm:t>
    </dgm:pt>
    <dgm:pt modelId="{B5231355-A60C-4A07-A136-5AF29170C7FA}" type="sibTrans" cxnId="{8C3E77D2-BAB0-4985-A78D-2986263538CA}">
      <dgm:prSet/>
      <dgm:spPr/>
      <dgm:t>
        <a:bodyPr/>
        <a:lstStyle/>
        <a:p>
          <a:endParaRPr lang="ru-RU"/>
        </a:p>
      </dgm:t>
    </dgm:pt>
    <dgm:pt modelId="{C3946914-0592-439F-AA95-8376590E1525}">
      <dgm:prSet phldrT="[Текст]"/>
      <dgm:spPr/>
      <dgm:t>
        <a:bodyPr/>
        <a:lstStyle/>
        <a:p>
          <a:r>
            <a:rPr lang="ru-RU" dirty="0"/>
            <a:t>Пожарная служба</a:t>
          </a:r>
        </a:p>
      </dgm:t>
    </dgm:pt>
    <dgm:pt modelId="{267BC7DF-6100-4371-A6DD-E7B33AD47841}" type="parTrans" cxnId="{06E4ED4D-8F39-4D0A-979C-5D25CBC72E3F}">
      <dgm:prSet/>
      <dgm:spPr/>
      <dgm:t>
        <a:bodyPr/>
        <a:lstStyle/>
        <a:p>
          <a:endParaRPr lang="ru-RU"/>
        </a:p>
      </dgm:t>
    </dgm:pt>
    <dgm:pt modelId="{BA0FD3E5-CF16-4BCB-828C-6B4B3375E6B0}" type="sibTrans" cxnId="{06E4ED4D-8F39-4D0A-979C-5D25CBC72E3F}">
      <dgm:prSet/>
      <dgm:spPr/>
      <dgm:t>
        <a:bodyPr/>
        <a:lstStyle/>
        <a:p>
          <a:endParaRPr lang="ru-RU"/>
        </a:p>
      </dgm:t>
    </dgm:pt>
    <dgm:pt modelId="{6185C344-05B0-4234-9BDF-9AF0679CD95D}">
      <dgm:prSet phldrT="[Текст]"/>
      <dgm:spPr/>
      <dgm:t>
        <a:bodyPr/>
        <a:lstStyle/>
        <a:p>
          <a:r>
            <a:rPr lang="ru-RU" dirty="0"/>
            <a:t>Потерялся!</a:t>
          </a:r>
        </a:p>
      </dgm:t>
    </dgm:pt>
    <dgm:pt modelId="{82E50ACA-7C5D-4F5E-ABC2-61659AEC116F}" type="parTrans" cxnId="{F5476200-B471-4C7B-BADE-04EA04DFCBD3}">
      <dgm:prSet/>
      <dgm:spPr/>
      <dgm:t>
        <a:bodyPr/>
        <a:lstStyle/>
        <a:p>
          <a:endParaRPr lang="ru-RU"/>
        </a:p>
      </dgm:t>
    </dgm:pt>
    <dgm:pt modelId="{275DAE03-1F88-4E78-9213-6E8E7ECB8364}" type="sibTrans" cxnId="{F5476200-B471-4C7B-BADE-04EA04DFCBD3}">
      <dgm:prSet/>
      <dgm:spPr/>
      <dgm:t>
        <a:bodyPr/>
        <a:lstStyle/>
        <a:p>
          <a:endParaRPr lang="ru-RU"/>
        </a:p>
      </dgm:t>
    </dgm:pt>
    <dgm:pt modelId="{CFD44EF7-0F89-4B9D-9F1A-E0DA9AC447A1}">
      <dgm:prSet/>
      <dgm:spPr>
        <a:solidFill>
          <a:srgbClr val="FF0000"/>
        </a:solidFill>
      </dgm:spPr>
      <dgm:t>
        <a:bodyPr/>
        <a:lstStyle/>
        <a:p>
          <a:r>
            <a:rPr lang="ru-RU" dirty="0"/>
            <a:t>Азбука культурного поведения</a:t>
          </a:r>
        </a:p>
      </dgm:t>
    </dgm:pt>
    <dgm:pt modelId="{C2FF177A-FC65-4C91-8F19-1BFD72D8CF13}" type="parTrans" cxnId="{B787C921-2FE1-4BCD-BD05-0BB21335BE29}">
      <dgm:prSet/>
      <dgm:spPr/>
      <dgm:t>
        <a:bodyPr/>
        <a:lstStyle/>
        <a:p>
          <a:endParaRPr lang="ru-RU"/>
        </a:p>
      </dgm:t>
    </dgm:pt>
    <dgm:pt modelId="{AD7324BD-4B71-46AB-9461-F3DB386C8586}" type="sibTrans" cxnId="{B787C921-2FE1-4BCD-BD05-0BB21335BE29}">
      <dgm:prSet/>
      <dgm:spPr/>
      <dgm:t>
        <a:bodyPr/>
        <a:lstStyle/>
        <a:p>
          <a:endParaRPr lang="ru-RU"/>
        </a:p>
      </dgm:t>
    </dgm:pt>
    <dgm:pt modelId="{ED66A48E-780A-4E3E-BA3B-958F5E036A8D}">
      <dgm:prSet/>
      <dgm:spPr/>
      <dgm:t>
        <a:bodyPr/>
        <a:lstStyle/>
        <a:p>
          <a:r>
            <a:rPr lang="ru-RU" dirty="0"/>
            <a:t>Спасибо и пожалуйста</a:t>
          </a:r>
        </a:p>
      </dgm:t>
    </dgm:pt>
    <dgm:pt modelId="{93C70B0D-42DE-41BE-B889-5B6E8B8D76DA}" type="parTrans" cxnId="{439ECA75-E031-4A4C-9A85-AF036D4CA1C5}">
      <dgm:prSet/>
      <dgm:spPr/>
      <dgm:t>
        <a:bodyPr/>
        <a:lstStyle/>
        <a:p>
          <a:endParaRPr lang="ru-RU"/>
        </a:p>
      </dgm:t>
    </dgm:pt>
    <dgm:pt modelId="{C5C827B7-E3D2-49BB-B04F-E1B66F398234}" type="sibTrans" cxnId="{439ECA75-E031-4A4C-9A85-AF036D4CA1C5}">
      <dgm:prSet/>
      <dgm:spPr/>
      <dgm:t>
        <a:bodyPr/>
        <a:lstStyle/>
        <a:p>
          <a:endParaRPr lang="ru-RU"/>
        </a:p>
      </dgm:t>
    </dgm:pt>
    <dgm:pt modelId="{4DF9F9C2-3B6E-496F-9951-13AD3181229E}">
      <dgm:prSet/>
      <dgm:spPr/>
      <dgm:t>
        <a:bodyPr/>
        <a:lstStyle/>
        <a:p>
          <a:r>
            <a:rPr lang="ru-RU" dirty="0"/>
            <a:t>Внешний вид</a:t>
          </a:r>
        </a:p>
      </dgm:t>
    </dgm:pt>
    <dgm:pt modelId="{6CA10C8F-0A44-444C-9C7F-C785E9685121}" type="parTrans" cxnId="{3A41BDFF-E20D-473B-BB0A-C492FB766576}">
      <dgm:prSet/>
      <dgm:spPr/>
      <dgm:t>
        <a:bodyPr/>
        <a:lstStyle/>
        <a:p>
          <a:endParaRPr lang="ru-RU"/>
        </a:p>
      </dgm:t>
    </dgm:pt>
    <dgm:pt modelId="{A2658393-7564-451C-9367-07E26160B42A}" type="sibTrans" cxnId="{3A41BDFF-E20D-473B-BB0A-C492FB766576}">
      <dgm:prSet/>
      <dgm:spPr/>
      <dgm:t>
        <a:bodyPr/>
        <a:lstStyle/>
        <a:p>
          <a:endParaRPr lang="ru-RU"/>
        </a:p>
      </dgm:t>
    </dgm:pt>
    <dgm:pt modelId="{F915BB50-36AF-4672-A52D-EA2AC92B6E6B}">
      <dgm:prSet/>
      <dgm:spPr/>
      <dgm:t>
        <a:bodyPr/>
        <a:lstStyle/>
        <a:p>
          <a:r>
            <a:rPr lang="ru-RU" dirty="0"/>
            <a:t>Физкультура</a:t>
          </a:r>
        </a:p>
      </dgm:t>
    </dgm:pt>
    <dgm:pt modelId="{A88C958F-D30A-493C-9759-D0653AF63050}" type="parTrans" cxnId="{13AB380B-6ACD-4774-96C1-B3CB4E7454F2}">
      <dgm:prSet/>
      <dgm:spPr/>
      <dgm:t>
        <a:bodyPr/>
        <a:lstStyle/>
        <a:p>
          <a:endParaRPr lang="ru-RU"/>
        </a:p>
      </dgm:t>
    </dgm:pt>
    <dgm:pt modelId="{F8701DDB-D463-4057-9D67-23DB101359CA}" type="sibTrans" cxnId="{13AB380B-6ACD-4774-96C1-B3CB4E7454F2}">
      <dgm:prSet/>
      <dgm:spPr/>
      <dgm:t>
        <a:bodyPr/>
        <a:lstStyle/>
        <a:p>
          <a:endParaRPr lang="ru-RU"/>
        </a:p>
      </dgm:t>
    </dgm:pt>
    <dgm:pt modelId="{4D4B264E-1494-493B-B7FB-335EABC55311}">
      <dgm:prSet/>
      <dgm:spPr/>
      <dgm:t>
        <a:bodyPr/>
        <a:lstStyle/>
        <a:p>
          <a:r>
            <a:rPr lang="ru-RU" dirty="0"/>
            <a:t>Ток</a:t>
          </a:r>
        </a:p>
      </dgm:t>
    </dgm:pt>
    <dgm:pt modelId="{2AB3233F-3F64-400D-9E43-D2BB5C4AEC8A}" type="parTrans" cxnId="{544BAD53-7585-4CCC-8BF2-F8D216FBB9E1}">
      <dgm:prSet/>
      <dgm:spPr/>
      <dgm:t>
        <a:bodyPr/>
        <a:lstStyle/>
        <a:p>
          <a:endParaRPr lang="ru-RU"/>
        </a:p>
      </dgm:t>
    </dgm:pt>
    <dgm:pt modelId="{02EA6664-D62E-4B6C-BCB4-859644D33FE1}" type="sibTrans" cxnId="{544BAD53-7585-4CCC-8BF2-F8D216FBB9E1}">
      <dgm:prSet/>
      <dgm:spPr/>
      <dgm:t>
        <a:bodyPr/>
        <a:lstStyle/>
        <a:p>
          <a:endParaRPr lang="ru-RU"/>
        </a:p>
      </dgm:t>
    </dgm:pt>
    <dgm:pt modelId="{31A0B823-AB47-4448-A1BD-05B08B338E5B}">
      <dgm:prSet/>
      <dgm:spPr/>
      <dgm:t>
        <a:bodyPr/>
        <a:lstStyle/>
        <a:p>
          <a:r>
            <a:rPr lang="ru-RU" dirty="0"/>
            <a:t>В гостях</a:t>
          </a:r>
        </a:p>
      </dgm:t>
    </dgm:pt>
    <dgm:pt modelId="{CC5693F7-900D-4B8B-88B7-1675E6509BAC}" type="parTrans" cxnId="{AB50904D-E066-469A-BA4F-0EC31CE7E7DE}">
      <dgm:prSet/>
      <dgm:spPr/>
      <dgm:t>
        <a:bodyPr/>
        <a:lstStyle/>
        <a:p>
          <a:endParaRPr lang="ru-RU"/>
        </a:p>
      </dgm:t>
    </dgm:pt>
    <dgm:pt modelId="{6C4A2E81-CEB2-4B1C-A18F-1EE4BE57B3F8}" type="sibTrans" cxnId="{AB50904D-E066-469A-BA4F-0EC31CE7E7DE}">
      <dgm:prSet/>
      <dgm:spPr/>
      <dgm:t>
        <a:bodyPr/>
        <a:lstStyle/>
        <a:p>
          <a:endParaRPr lang="ru-RU"/>
        </a:p>
      </dgm:t>
    </dgm:pt>
    <dgm:pt modelId="{DE1780D3-B1C2-4AD9-A416-447A32A4DDAA}" type="pres">
      <dgm:prSet presAssocID="{13F9082A-44D7-442C-A635-FC9C9DF2F8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F34978-7D52-4F6D-9D2B-DDEA4F1009FF}" type="pres">
      <dgm:prSet presAssocID="{B2A26094-3761-43D0-91AF-5C135D00080B}" presName="root" presStyleCnt="0"/>
      <dgm:spPr/>
    </dgm:pt>
    <dgm:pt modelId="{C1B3AB57-09D8-4554-A2EA-82083720B62E}" type="pres">
      <dgm:prSet presAssocID="{B2A26094-3761-43D0-91AF-5C135D00080B}" presName="rootComposite" presStyleCnt="0"/>
      <dgm:spPr/>
    </dgm:pt>
    <dgm:pt modelId="{C04781C0-4732-4FEE-9648-2AC177C9ED83}" type="pres">
      <dgm:prSet presAssocID="{B2A26094-3761-43D0-91AF-5C135D00080B}" presName="rootText" presStyleLbl="node1" presStyleIdx="0" presStyleCnt="3"/>
      <dgm:spPr/>
      <dgm:t>
        <a:bodyPr/>
        <a:lstStyle/>
        <a:p>
          <a:endParaRPr lang="ru-RU"/>
        </a:p>
      </dgm:t>
    </dgm:pt>
    <dgm:pt modelId="{D8B1BE5F-2AB0-4DC0-A007-CAE55A044F68}" type="pres">
      <dgm:prSet presAssocID="{B2A26094-3761-43D0-91AF-5C135D00080B}" presName="rootConnector" presStyleLbl="node1" presStyleIdx="0" presStyleCnt="3"/>
      <dgm:spPr/>
      <dgm:t>
        <a:bodyPr/>
        <a:lstStyle/>
        <a:p>
          <a:endParaRPr lang="ru-RU"/>
        </a:p>
      </dgm:t>
    </dgm:pt>
    <dgm:pt modelId="{6B90FF5B-7A86-42E9-BF81-56C0D9EE3458}" type="pres">
      <dgm:prSet presAssocID="{B2A26094-3761-43D0-91AF-5C135D00080B}" presName="childShape" presStyleCnt="0"/>
      <dgm:spPr/>
    </dgm:pt>
    <dgm:pt modelId="{0BC6B684-5A6A-432A-AB86-A3F8EA014D7F}" type="pres">
      <dgm:prSet presAssocID="{1B96C8E2-CFD9-41E4-9498-67E3325E4E29}" presName="Name13" presStyleLbl="parChTrans1D2" presStyleIdx="0" presStyleCnt="9"/>
      <dgm:spPr/>
      <dgm:t>
        <a:bodyPr/>
        <a:lstStyle/>
        <a:p>
          <a:endParaRPr lang="ru-RU"/>
        </a:p>
      </dgm:t>
    </dgm:pt>
    <dgm:pt modelId="{1E4ED975-0B6C-4BED-A516-62FA5125013F}" type="pres">
      <dgm:prSet presAssocID="{BE7DC191-094F-4FED-956D-B0C969B516D7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A2C87-25FD-40DD-B7BB-0961E78EEA93}" type="pres">
      <dgm:prSet presAssocID="{356D2AA8-3931-4A3A-A5AD-B4493E814EE0}" presName="Name13" presStyleLbl="parChTrans1D2" presStyleIdx="1" presStyleCnt="9"/>
      <dgm:spPr/>
      <dgm:t>
        <a:bodyPr/>
        <a:lstStyle/>
        <a:p>
          <a:endParaRPr lang="ru-RU"/>
        </a:p>
      </dgm:t>
    </dgm:pt>
    <dgm:pt modelId="{52A168C6-42C9-4571-B52F-BB7F27317AA5}" type="pres">
      <dgm:prSet presAssocID="{730EA02C-2E3F-4457-BFB6-F3FF4B4DD0D6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77FBD-5D30-4BCD-ADF6-53C0B829F45F}" type="pres">
      <dgm:prSet presAssocID="{A88C958F-D30A-493C-9759-D0653AF63050}" presName="Name13" presStyleLbl="parChTrans1D2" presStyleIdx="2" presStyleCnt="9"/>
      <dgm:spPr/>
      <dgm:t>
        <a:bodyPr/>
        <a:lstStyle/>
        <a:p>
          <a:endParaRPr lang="ru-RU"/>
        </a:p>
      </dgm:t>
    </dgm:pt>
    <dgm:pt modelId="{8145C9B4-0067-4D4F-AA60-C5B28580B18D}" type="pres">
      <dgm:prSet presAssocID="{F915BB50-36AF-4672-A52D-EA2AC92B6E6B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F620A-B6B8-4301-8C7E-D53AD3AE28F8}" type="pres">
      <dgm:prSet presAssocID="{A813F57F-AE2C-43FE-B890-5B8ECF9CAB8A}" presName="root" presStyleCnt="0"/>
      <dgm:spPr/>
    </dgm:pt>
    <dgm:pt modelId="{0B87CC51-C5D3-4058-8D5B-C11A35084BCB}" type="pres">
      <dgm:prSet presAssocID="{A813F57F-AE2C-43FE-B890-5B8ECF9CAB8A}" presName="rootComposite" presStyleCnt="0"/>
      <dgm:spPr/>
    </dgm:pt>
    <dgm:pt modelId="{62F8C3AD-EF49-4A9E-A0F5-92BD81F5FC65}" type="pres">
      <dgm:prSet presAssocID="{A813F57F-AE2C-43FE-B890-5B8ECF9CAB8A}" presName="rootText" presStyleLbl="node1" presStyleIdx="1" presStyleCnt="3"/>
      <dgm:spPr/>
      <dgm:t>
        <a:bodyPr/>
        <a:lstStyle/>
        <a:p>
          <a:endParaRPr lang="ru-RU"/>
        </a:p>
      </dgm:t>
    </dgm:pt>
    <dgm:pt modelId="{DFA445F1-98E1-4921-95FA-915CBA3A1EB9}" type="pres">
      <dgm:prSet presAssocID="{A813F57F-AE2C-43FE-B890-5B8ECF9CAB8A}" presName="rootConnector" presStyleLbl="node1" presStyleIdx="1" presStyleCnt="3"/>
      <dgm:spPr/>
      <dgm:t>
        <a:bodyPr/>
        <a:lstStyle/>
        <a:p>
          <a:endParaRPr lang="ru-RU"/>
        </a:p>
      </dgm:t>
    </dgm:pt>
    <dgm:pt modelId="{DDD8EAAD-7710-4D21-B983-323D1896B116}" type="pres">
      <dgm:prSet presAssocID="{A813F57F-AE2C-43FE-B890-5B8ECF9CAB8A}" presName="childShape" presStyleCnt="0"/>
      <dgm:spPr/>
    </dgm:pt>
    <dgm:pt modelId="{49A7635C-E533-4FCC-984B-63EEC76B3116}" type="pres">
      <dgm:prSet presAssocID="{267BC7DF-6100-4371-A6DD-E7B33AD47841}" presName="Name13" presStyleLbl="parChTrans1D2" presStyleIdx="3" presStyleCnt="9"/>
      <dgm:spPr/>
      <dgm:t>
        <a:bodyPr/>
        <a:lstStyle/>
        <a:p>
          <a:endParaRPr lang="ru-RU"/>
        </a:p>
      </dgm:t>
    </dgm:pt>
    <dgm:pt modelId="{9C0110F5-ED9B-4CA4-9C95-CE4C6972FC9A}" type="pres">
      <dgm:prSet presAssocID="{C3946914-0592-439F-AA95-8376590E1525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344A8-CBED-4D14-B00A-55BAE5194922}" type="pres">
      <dgm:prSet presAssocID="{82E50ACA-7C5D-4F5E-ABC2-61659AEC116F}" presName="Name13" presStyleLbl="parChTrans1D2" presStyleIdx="4" presStyleCnt="9"/>
      <dgm:spPr/>
      <dgm:t>
        <a:bodyPr/>
        <a:lstStyle/>
        <a:p>
          <a:endParaRPr lang="ru-RU"/>
        </a:p>
      </dgm:t>
    </dgm:pt>
    <dgm:pt modelId="{7A9AADFC-8B29-4B6D-BA3A-BF47BAE5B4B0}" type="pres">
      <dgm:prSet presAssocID="{6185C344-05B0-4234-9BDF-9AF0679CD95D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00A6E-A96F-4702-8310-1031F693BA2B}" type="pres">
      <dgm:prSet presAssocID="{2AB3233F-3F64-400D-9E43-D2BB5C4AEC8A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8A29633-2E79-41D6-A9E6-5BA44EDEFB15}" type="pres">
      <dgm:prSet presAssocID="{4D4B264E-1494-493B-B7FB-335EABC55311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CCD02-99D5-4BB3-9482-9507026086E9}" type="pres">
      <dgm:prSet presAssocID="{CFD44EF7-0F89-4B9D-9F1A-E0DA9AC447A1}" presName="root" presStyleCnt="0"/>
      <dgm:spPr/>
    </dgm:pt>
    <dgm:pt modelId="{1A031817-B6F8-405D-9445-14AD2F601101}" type="pres">
      <dgm:prSet presAssocID="{CFD44EF7-0F89-4B9D-9F1A-E0DA9AC447A1}" presName="rootComposite" presStyleCnt="0"/>
      <dgm:spPr/>
    </dgm:pt>
    <dgm:pt modelId="{02A44848-3ED6-42F5-BD89-4A3734265F54}" type="pres">
      <dgm:prSet presAssocID="{CFD44EF7-0F89-4B9D-9F1A-E0DA9AC447A1}" presName="rootText" presStyleLbl="node1" presStyleIdx="2" presStyleCnt="3"/>
      <dgm:spPr/>
      <dgm:t>
        <a:bodyPr/>
        <a:lstStyle/>
        <a:p>
          <a:endParaRPr lang="ru-RU"/>
        </a:p>
      </dgm:t>
    </dgm:pt>
    <dgm:pt modelId="{306FC9B7-71DA-4CCD-AB27-6B2E6E24CA40}" type="pres">
      <dgm:prSet presAssocID="{CFD44EF7-0F89-4B9D-9F1A-E0DA9AC447A1}" presName="rootConnector" presStyleLbl="node1" presStyleIdx="2" presStyleCnt="3"/>
      <dgm:spPr/>
      <dgm:t>
        <a:bodyPr/>
        <a:lstStyle/>
        <a:p>
          <a:endParaRPr lang="ru-RU"/>
        </a:p>
      </dgm:t>
    </dgm:pt>
    <dgm:pt modelId="{7E2C8DB5-CF3D-4511-B3AB-52FD13ECBE68}" type="pres">
      <dgm:prSet presAssocID="{CFD44EF7-0F89-4B9D-9F1A-E0DA9AC447A1}" presName="childShape" presStyleCnt="0"/>
      <dgm:spPr/>
    </dgm:pt>
    <dgm:pt modelId="{AAF26A95-8665-4A1C-8E08-6B1E168DAB2B}" type="pres">
      <dgm:prSet presAssocID="{93C70B0D-42DE-41BE-B889-5B6E8B8D76DA}" presName="Name13" presStyleLbl="parChTrans1D2" presStyleIdx="6" presStyleCnt="9"/>
      <dgm:spPr/>
      <dgm:t>
        <a:bodyPr/>
        <a:lstStyle/>
        <a:p>
          <a:endParaRPr lang="ru-RU"/>
        </a:p>
      </dgm:t>
    </dgm:pt>
    <dgm:pt modelId="{08662955-C6EE-45FD-8F1E-FCE0EE99B37D}" type="pres">
      <dgm:prSet presAssocID="{ED66A48E-780A-4E3E-BA3B-958F5E036A8D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EE12E-C1BE-456E-972C-09AE2C345031}" type="pres">
      <dgm:prSet presAssocID="{6CA10C8F-0A44-444C-9C7F-C785E9685121}" presName="Name13" presStyleLbl="parChTrans1D2" presStyleIdx="7" presStyleCnt="9"/>
      <dgm:spPr/>
      <dgm:t>
        <a:bodyPr/>
        <a:lstStyle/>
        <a:p>
          <a:endParaRPr lang="ru-RU"/>
        </a:p>
      </dgm:t>
    </dgm:pt>
    <dgm:pt modelId="{5F4AA365-7AFE-4445-AF73-0D3BEA219CCF}" type="pres">
      <dgm:prSet presAssocID="{4DF9F9C2-3B6E-496F-9951-13AD3181229E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13F7A-9002-4967-B0B2-BE2844066ECB}" type="pres">
      <dgm:prSet presAssocID="{CC5693F7-900D-4B8B-88B7-1675E6509BAC}" presName="Name13" presStyleLbl="parChTrans1D2" presStyleIdx="8" presStyleCnt="9"/>
      <dgm:spPr/>
      <dgm:t>
        <a:bodyPr/>
        <a:lstStyle/>
        <a:p>
          <a:endParaRPr lang="ru-RU"/>
        </a:p>
      </dgm:t>
    </dgm:pt>
    <dgm:pt modelId="{90C588A0-BFA4-4F4B-B23D-C858CFD541C8}" type="pres">
      <dgm:prSet presAssocID="{31A0B823-AB47-4448-A1BD-05B08B338E5B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AB380B-6ACD-4774-96C1-B3CB4E7454F2}" srcId="{B2A26094-3761-43D0-91AF-5C135D00080B}" destId="{F915BB50-36AF-4672-A52D-EA2AC92B6E6B}" srcOrd="2" destOrd="0" parTransId="{A88C958F-D30A-493C-9759-D0653AF63050}" sibTransId="{F8701DDB-D463-4057-9D67-23DB101359CA}"/>
    <dgm:cxn modelId="{3A41BDFF-E20D-473B-BB0A-C492FB766576}" srcId="{CFD44EF7-0F89-4B9D-9F1A-E0DA9AC447A1}" destId="{4DF9F9C2-3B6E-496F-9951-13AD3181229E}" srcOrd="1" destOrd="0" parTransId="{6CA10C8F-0A44-444C-9C7F-C785E9685121}" sibTransId="{A2658393-7564-451C-9367-07E26160B42A}"/>
    <dgm:cxn modelId="{A5A30AD8-2B64-47C0-B0D9-8C3186C057A1}" type="presOf" srcId="{31A0B823-AB47-4448-A1BD-05B08B338E5B}" destId="{90C588A0-BFA4-4F4B-B23D-C858CFD541C8}" srcOrd="0" destOrd="0" presId="urn:microsoft.com/office/officeart/2005/8/layout/hierarchy3"/>
    <dgm:cxn modelId="{06E4ED4D-8F39-4D0A-979C-5D25CBC72E3F}" srcId="{A813F57F-AE2C-43FE-B890-5B8ECF9CAB8A}" destId="{C3946914-0592-439F-AA95-8376590E1525}" srcOrd="0" destOrd="0" parTransId="{267BC7DF-6100-4371-A6DD-E7B33AD47841}" sibTransId="{BA0FD3E5-CF16-4BCB-828C-6B4B3375E6B0}"/>
    <dgm:cxn modelId="{C42B880F-45D2-4540-AC77-AC1F3ECD2F83}" type="presOf" srcId="{2AB3233F-3F64-400D-9E43-D2BB5C4AEC8A}" destId="{B8300A6E-A96F-4702-8310-1031F693BA2B}" srcOrd="0" destOrd="0" presId="urn:microsoft.com/office/officeart/2005/8/layout/hierarchy3"/>
    <dgm:cxn modelId="{14DE72E9-6D56-48F8-8F43-372DEE626BA0}" srcId="{B2A26094-3761-43D0-91AF-5C135D00080B}" destId="{BE7DC191-094F-4FED-956D-B0C969B516D7}" srcOrd="0" destOrd="0" parTransId="{1B96C8E2-CFD9-41E4-9498-67E3325E4E29}" sibTransId="{D01F35AF-23A7-4646-9CBE-A5C15170F186}"/>
    <dgm:cxn modelId="{B787C921-2FE1-4BCD-BD05-0BB21335BE29}" srcId="{13F9082A-44D7-442C-A635-FC9C9DF2F8DA}" destId="{CFD44EF7-0F89-4B9D-9F1A-E0DA9AC447A1}" srcOrd="2" destOrd="0" parTransId="{C2FF177A-FC65-4C91-8F19-1BFD72D8CF13}" sibTransId="{AD7324BD-4B71-46AB-9461-F3DB386C8586}"/>
    <dgm:cxn modelId="{948972D4-5755-4CE5-864D-A248C02260CA}" type="presOf" srcId="{A813F57F-AE2C-43FE-B890-5B8ECF9CAB8A}" destId="{DFA445F1-98E1-4921-95FA-915CBA3A1EB9}" srcOrd="1" destOrd="0" presId="urn:microsoft.com/office/officeart/2005/8/layout/hierarchy3"/>
    <dgm:cxn modelId="{74053DE3-A49F-4D85-8A25-ACFB9C9CC5C1}" type="presOf" srcId="{4D4B264E-1494-493B-B7FB-335EABC55311}" destId="{A8A29633-2E79-41D6-A9E6-5BA44EDEFB15}" srcOrd="0" destOrd="0" presId="urn:microsoft.com/office/officeart/2005/8/layout/hierarchy3"/>
    <dgm:cxn modelId="{E802CF49-7099-43DB-805E-E6E9A5CA51A3}" type="presOf" srcId="{C3946914-0592-439F-AA95-8376590E1525}" destId="{9C0110F5-ED9B-4CA4-9C95-CE4C6972FC9A}" srcOrd="0" destOrd="0" presId="urn:microsoft.com/office/officeart/2005/8/layout/hierarchy3"/>
    <dgm:cxn modelId="{787B74B3-BBD9-4793-8150-CE364A861535}" type="presOf" srcId="{356D2AA8-3931-4A3A-A5AD-B4493E814EE0}" destId="{517A2C87-25FD-40DD-B7BB-0961E78EEA93}" srcOrd="0" destOrd="0" presId="urn:microsoft.com/office/officeart/2005/8/layout/hierarchy3"/>
    <dgm:cxn modelId="{B97D6E92-4B63-4E06-8C68-243B4D94CDB3}" type="presOf" srcId="{ED66A48E-780A-4E3E-BA3B-958F5E036A8D}" destId="{08662955-C6EE-45FD-8F1E-FCE0EE99B37D}" srcOrd="0" destOrd="0" presId="urn:microsoft.com/office/officeart/2005/8/layout/hierarchy3"/>
    <dgm:cxn modelId="{8C3E77D2-BAB0-4985-A78D-2986263538CA}" srcId="{13F9082A-44D7-442C-A635-FC9C9DF2F8DA}" destId="{A813F57F-AE2C-43FE-B890-5B8ECF9CAB8A}" srcOrd="1" destOrd="0" parTransId="{5E506B9F-2BE8-4032-807D-62A3E1324BBF}" sibTransId="{B5231355-A60C-4A07-A136-5AF29170C7FA}"/>
    <dgm:cxn modelId="{83047DA0-4C06-4F26-A79C-3A4E7880DBE7}" type="presOf" srcId="{6CA10C8F-0A44-444C-9C7F-C785E9685121}" destId="{E32EE12E-C1BE-456E-972C-09AE2C345031}" srcOrd="0" destOrd="0" presId="urn:microsoft.com/office/officeart/2005/8/layout/hierarchy3"/>
    <dgm:cxn modelId="{960FEAA9-13DC-41D2-A27C-8FEA686AD368}" type="presOf" srcId="{A88C958F-D30A-493C-9759-D0653AF63050}" destId="{C4E77FBD-5D30-4BCD-ADF6-53C0B829F45F}" srcOrd="0" destOrd="0" presId="urn:microsoft.com/office/officeart/2005/8/layout/hierarchy3"/>
    <dgm:cxn modelId="{3E36FDFC-D094-49F3-A105-F442BE780135}" type="presOf" srcId="{13F9082A-44D7-442C-A635-FC9C9DF2F8DA}" destId="{DE1780D3-B1C2-4AD9-A416-447A32A4DDAA}" srcOrd="0" destOrd="0" presId="urn:microsoft.com/office/officeart/2005/8/layout/hierarchy3"/>
    <dgm:cxn modelId="{AB50904D-E066-469A-BA4F-0EC31CE7E7DE}" srcId="{CFD44EF7-0F89-4B9D-9F1A-E0DA9AC447A1}" destId="{31A0B823-AB47-4448-A1BD-05B08B338E5B}" srcOrd="2" destOrd="0" parTransId="{CC5693F7-900D-4B8B-88B7-1675E6509BAC}" sibTransId="{6C4A2E81-CEB2-4B1C-A18F-1EE4BE57B3F8}"/>
    <dgm:cxn modelId="{A7A109D9-6B27-41B8-9408-EAF93112334D}" type="presOf" srcId="{6185C344-05B0-4234-9BDF-9AF0679CD95D}" destId="{7A9AADFC-8B29-4B6D-BA3A-BF47BAE5B4B0}" srcOrd="0" destOrd="0" presId="urn:microsoft.com/office/officeart/2005/8/layout/hierarchy3"/>
    <dgm:cxn modelId="{CDE5BE26-008C-4DFD-8DB2-65E334879D3C}" type="presOf" srcId="{CC5693F7-900D-4B8B-88B7-1675E6509BAC}" destId="{ABE13F7A-9002-4967-B0B2-BE2844066ECB}" srcOrd="0" destOrd="0" presId="urn:microsoft.com/office/officeart/2005/8/layout/hierarchy3"/>
    <dgm:cxn modelId="{96FB034C-E0F3-49E1-B078-8FBAC04ED819}" type="presOf" srcId="{B2A26094-3761-43D0-91AF-5C135D00080B}" destId="{D8B1BE5F-2AB0-4DC0-A007-CAE55A044F68}" srcOrd="1" destOrd="0" presId="urn:microsoft.com/office/officeart/2005/8/layout/hierarchy3"/>
    <dgm:cxn modelId="{E43A3343-E75F-4242-8B3F-6C0B6B0C5511}" srcId="{B2A26094-3761-43D0-91AF-5C135D00080B}" destId="{730EA02C-2E3F-4457-BFB6-F3FF4B4DD0D6}" srcOrd="1" destOrd="0" parTransId="{356D2AA8-3931-4A3A-A5AD-B4493E814EE0}" sibTransId="{0EA3644D-3FB3-4241-B03F-E3DEFB7ED97C}"/>
    <dgm:cxn modelId="{253EB371-0471-4B75-A1A8-EC9450F02F12}" type="presOf" srcId="{A813F57F-AE2C-43FE-B890-5B8ECF9CAB8A}" destId="{62F8C3AD-EF49-4A9E-A0F5-92BD81F5FC65}" srcOrd="0" destOrd="0" presId="urn:microsoft.com/office/officeart/2005/8/layout/hierarchy3"/>
    <dgm:cxn modelId="{544BAD53-7585-4CCC-8BF2-F8D216FBB9E1}" srcId="{A813F57F-AE2C-43FE-B890-5B8ECF9CAB8A}" destId="{4D4B264E-1494-493B-B7FB-335EABC55311}" srcOrd="2" destOrd="0" parTransId="{2AB3233F-3F64-400D-9E43-D2BB5C4AEC8A}" sibTransId="{02EA6664-D62E-4B6C-BCB4-859644D33FE1}"/>
    <dgm:cxn modelId="{17F8D434-2E98-41DA-927C-A29241036A5F}" type="presOf" srcId="{CFD44EF7-0F89-4B9D-9F1A-E0DA9AC447A1}" destId="{02A44848-3ED6-42F5-BD89-4A3734265F54}" srcOrd="0" destOrd="0" presId="urn:microsoft.com/office/officeart/2005/8/layout/hierarchy3"/>
    <dgm:cxn modelId="{DBD248F8-3AE1-4836-A3FE-FE725D270D95}" type="presOf" srcId="{BE7DC191-094F-4FED-956D-B0C969B516D7}" destId="{1E4ED975-0B6C-4BED-A516-62FA5125013F}" srcOrd="0" destOrd="0" presId="urn:microsoft.com/office/officeart/2005/8/layout/hierarchy3"/>
    <dgm:cxn modelId="{439ECA75-E031-4A4C-9A85-AF036D4CA1C5}" srcId="{CFD44EF7-0F89-4B9D-9F1A-E0DA9AC447A1}" destId="{ED66A48E-780A-4E3E-BA3B-958F5E036A8D}" srcOrd="0" destOrd="0" parTransId="{93C70B0D-42DE-41BE-B889-5B6E8B8D76DA}" sibTransId="{C5C827B7-E3D2-49BB-B04F-E1B66F398234}"/>
    <dgm:cxn modelId="{F5476200-B471-4C7B-BADE-04EA04DFCBD3}" srcId="{A813F57F-AE2C-43FE-B890-5B8ECF9CAB8A}" destId="{6185C344-05B0-4234-9BDF-9AF0679CD95D}" srcOrd="1" destOrd="0" parTransId="{82E50ACA-7C5D-4F5E-ABC2-61659AEC116F}" sibTransId="{275DAE03-1F88-4E78-9213-6E8E7ECB8364}"/>
    <dgm:cxn modelId="{2A33CE5A-562F-4D29-BBB7-F3E02B1A5A62}" type="presOf" srcId="{267BC7DF-6100-4371-A6DD-E7B33AD47841}" destId="{49A7635C-E533-4FCC-984B-63EEC76B3116}" srcOrd="0" destOrd="0" presId="urn:microsoft.com/office/officeart/2005/8/layout/hierarchy3"/>
    <dgm:cxn modelId="{FD40DD60-09E9-4FD2-A36B-089CB8579012}" type="presOf" srcId="{1B96C8E2-CFD9-41E4-9498-67E3325E4E29}" destId="{0BC6B684-5A6A-432A-AB86-A3F8EA014D7F}" srcOrd="0" destOrd="0" presId="urn:microsoft.com/office/officeart/2005/8/layout/hierarchy3"/>
    <dgm:cxn modelId="{C76747DB-C0ED-45A6-8DAB-CC45AFDE0F78}" type="presOf" srcId="{82E50ACA-7C5D-4F5E-ABC2-61659AEC116F}" destId="{F73344A8-CBED-4D14-B00A-55BAE5194922}" srcOrd="0" destOrd="0" presId="urn:microsoft.com/office/officeart/2005/8/layout/hierarchy3"/>
    <dgm:cxn modelId="{6DE0344E-6771-4265-8549-F6E208ED125D}" srcId="{13F9082A-44D7-442C-A635-FC9C9DF2F8DA}" destId="{B2A26094-3761-43D0-91AF-5C135D00080B}" srcOrd="0" destOrd="0" parTransId="{078DFDA6-0E0A-4FC0-9578-7365F6C42BF9}" sibTransId="{E485AB53-A55D-43DC-9E92-9F740BFEBFDD}"/>
    <dgm:cxn modelId="{35C00C01-99CF-41DD-8BA6-5AF3117AF12F}" type="presOf" srcId="{730EA02C-2E3F-4457-BFB6-F3FF4B4DD0D6}" destId="{52A168C6-42C9-4571-B52F-BB7F27317AA5}" srcOrd="0" destOrd="0" presId="urn:microsoft.com/office/officeart/2005/8/layout/hierarchy3"/>
    <dgm:cxn modelId="{F5AB9D28-7A68-4D6D-8C31-C00E794372E5}" type="presOf" srcId="{4DF9F9C2-3B6E-496F-9951-13AD3181229E}" destId="{5F4AA365-7AFE-4445-AF73-0D3BEA219CCF}" srcOrd="0" destOrd="0" presId="urn:microsoft.com/office/officeart/2005/8/layout/hierarchy3"/>
    <dgm:cxn modelId="{1D9A8489-01F5-41A8-A4AF-D08EB7F34275}" type="presOf" srcId="{CFD44EF7-0F89-4B9D-9F1A-E0DA9AC447A1}" destId="{306FC9B7-71DA-4CCD-AB27-6B2E6E24CA40}" srcOrd="1" destOrd="0" presId="urn:microsoft.com/office/officeart/2005/8/layout/hierarchy3"/>
    <dgm:cxn modelId="{E753082C-8C4D-4676-AF32-863135B62A50}" type="presOf" srcId="{93C70B0D-42DE-41BE-B889-5B6E8B8D76DA}" destId="{AAF26A95-8665-4A1C-8E08-6B1E168DAB2B}" srcOrd="0" destOrd="0" presId="urn:microsoft.com/office/officeart/2005/8/layout/hierarchy3"/>
    <dgm:cxn modelId="{C48081A2-1B0A-477B-BD72-9437E7DFD577}" type="presOf" srcId="{B2A26094-3761-43D0-91AF-5C135D00080B}" destId="{C04781C0-4732-4FEE-9648-2AC177C9ED83}" srcOrd="0" destOrd="0" presId="urn:microsoft.com/office/officeart/2005/8/layout/hierarchy3"/>
    <dgm:cxn modelId="{EEE6C2EB-4EAC-4039-BF5D-DFB7F93C6A0A}" type="presOf" srcId="{F915BB50-36AF-4672-A52D-EA2AC92B6E6B}" destId="{8145C9B4-0067-4D4F-AA60-C5B28580B18D}" srcOrd="0" destOrd="0" presId="urn:microsoft.com/office/officeart/2005/8/layout/hierarchy3"/>
    <dgm:cxn modelId="{6AE99D43-CB7C-49E4-8C76-8B2B31D45F72}" type="presParOf" srcId="{DE1780D3-B1C2-4AD9-A416-447A32A4DDAA}" destId="{FBF34978-7D52-4F6D-9D2B-DDEA4F1009FF}" srcOrd="0" destOrd="0" presId="urn:microsoft.com/office/officeart/2005/8/layout/hierarchy3"/>
    <dgm:cxn modelId="{8ECFB0F7-1AF1-4DE3-A4F7-FB714F905328}" type="presParOf" srcId="{FBF34978-7D52-4F6D-9D2B-DDEA4F1009FF}" destId="{C1B3AB57-09D8-4554-A2EA-82083720B62E}" srcOrd="0" destOrd="0" presId="urn:microsoft.com/office/officeart/2005/8/layout/hierarchy3"/>
    <dgm:cxn modelId="{3C5D8667-C213-4CC3-9720-E7570A833E65}" type="presParOf" srcId="{C1B3AB57-09D8-4554-A2EA-82083720B62E}" destId="{C04781C0-4732-4FEE-9648-2AC177C9ED83}" srcOrd="0" destOrd="0" presId="urn:microsoft.com/office/officeart/2005/8/layout/hierarchy3"/>
    <dgm:cxn modelId="{39AEE636-651E-4E3D-B6FB-FCDE3BF0EBBE}" type="presParOf" srcId="{C1B3AB57-09D8-4554-A2EA-82083720B62E}" destId="{D8B1BE5F-2AB0-4DC0-A007-CAE55A044F68}" srcOrd="1" destOrd="0" presId="urn:microsoft.com/office/officeart/2005/8/layout/hierarchy3"/>
    <dgm:cxn modelId="{4F1BA02B-9208-42C0-8233-8402AA3BE494}" type="presParOf" srcId="{FBF34978-7D52-4F6D-9D2B-DDEA4F1009FF}" destId="{6B90FF5B-7A86-42E9-BF81-56C0D9EE3458}" srcOrd="1" destOrd="0" presId="urn:microsoft.com/office/officeart/2005/8/layout/hierarchy3"/>
    <dgm:cxn modelId="{2BAA811C-214A-4875-BDF0-1FCE37AEC91C}" type="presParOf" srcId="{6B90FF5B-7A86-42E9-BF81-56C0D9EE3458}" destId="{0BC6B684-5A6A-432A-AB86-A3F8EA014D7F}" srcOrd="0" destOrd="0" presId="urn:microsoft.com/office/officeart/2005/8/layout/hierarchy3"/>
    <dgm:cxn modelId="{13F5FED8-E4C7-47CE-BB5B-416B09A757DF}" type="presParOf" srcId="{6B90FF5B-7A86-42E9-BF81-56C0D9EE3458}" destId="{1E4ED975-0B6C-4BED-A516-62FA5125013F}" srcOrd="1" destOrd="0" presId="urn:microsoft.com/office/officeart/2005/8/layout/hierarchy3"/>
    <dgm:cxn modelId="{1DD635C2-05F3-462F-A557-CC76B4DF4D31}" type="presParOf" srcId="{6B90FF5B-7A86-42E9-BF81-56C0D9EE3458}" destId="{517A2C87-25FD-40DD-B7BB-0961E78EEA93}" srcOrd="2" destOrd="0" presId="urn:microsoft.com/office/officeart/2005/8/layout/hierarchy3"/>
    <dgm:cxn modelId="{2FBF614C-9201-4C87-8E05-DD6988CA1C62}" type="presParOf" srcId="{6B90FF5B-7A86-42E9-BF81-56C0D9EE3458}" destId="{52A168C6-42C9-4571-B52F-BB7F27317AA5}" srcOrd="3" destOrd="0" presId="urn:microsoft.com/office/officeart/2005/8/layout/hierarchy3"/>
    <dgm:cxn modelId="{FF3316D0-7A3A-4EC4-9A87-DC0D554545BA}" type="presParOf" srcId="{6B90FF5B-7A86-42E9-BF81-56C0D9EE3458}" destId="{C4E77FBD-5D30-4BCD-ADF6-53C0B829F45F}" srcOrd="4" destOrd="0" presId="urn:microsoft.com/office/officeart/2005/8/layout/hierarchy3"/>
    <dgm:cxn modelId="{AC883430-28DC-40A4-9107-0C2F9B080D3A}" type="presParOf" srcId="{6B90FF5B-7A86-42E9-BF81-56C0D9EE3458}" destId="{8145C9B4-0067-4D4F-AA60-C5B28580B18D}" srcOrd="5" destOrd="0" presId="urn:microsoft.com/office/officeart/2005/8/layout/hierarchy3"/>
    <dgm:cxn modelId="{94F9B4BA-B12C-41B8-A659-73AE4FABB088}" type="presParOf" srcId="{DE1780D3-B1C2-4AD9-A416-447A32A4DDAA}" destId="{086F620A-B6B8-4301-8C7E-D53AD3AE28F8}" srcOrd="1" destOrd="0" presId="urn:microsoft.com/office/officeart/2005/8/layout/hierarchy3"/>
    <dgm:cxn modelId="{F2BD4EA5-2E31-4251-8354-8A818F1DF70A}" type="presParOf" srcId="{086F620A-B6B8-4301-8C7E-D53AD3AE28F8}" destId="{0B87CC51-C5D3-4058-8D5B-C11A35084BCB}" srcOrd="0" destOrd="0" presId="urn:microsoft.com/office/officeart/2005/8/layout/hierarchy3"/>
    <dgm:cxn modelId="{0707744E-DFC1-41A2-B9F7-9F670D61F295}" type="presParOf" srcId="{0B87CC51-C5D3-4058-8D5B-C11A35084BCB}" destId="{62F8C3AD-EF49-4A9E-A0F5-92BD81F5FC65}" srcOrd="0" destOrd="0" presId="urn:microsoft.com/office/officeart/2005/8/layout/hierarchy3"/>
    <dgm:cxn modelId="{32CE2301-EF56-4A80-828F-EED737FBB065}" type="presParOf" srcId="{0B87CC51-C5D3-4058-8D5B-C11A35084BCB}" destId="{DFA445F1-98E1-4921-95FA-915CBA3A1EB9}" srcOrd="1" destOrd="0" presId="urn:microsoft.com/office/officeart/2005/8/layout/hierarchy3"/>
    <dgm:cxn modelId="{6CB7B253-E0E9-4868-A896-08D548E9F9D8}" type="presParOf" srcId="{086F620A-B6B8-4301-8C7E-D53AD3AE28F8}" destId="{DDD8EAAD-7710-4D21-B983-323D1896B116}" srcOrd="1" destOrd="0" presId="urn:microsoft.com/office/officeart/2005/8/layout/hierarchy3"/>
    <dgm:cxn modelId="{CF5625DB-F6F9-41B7-AF6B-5CB871C88EFA}" type="presParOf" srcId="{DDD8EAAD-7710-4D21-B983-323D1896B116}" destId="{49A7635C-E533-4FCC-984B-63EEC76B3116}" srcOrd="0" destOrd="0" presId="urn:microsoft.com/office/officeart/2005/8/layout/hierarchy3"/>
    <dgm:cxn modelId="{C4C2CE04-771E-47DC-B56A-25E34610F525}" type="presParOf" srcId="{DDD8EAAD-7710-4D21-B983-323D1896B116}" destId="{9C0110F5-ED9B-4CA4-9C95-CE4C6972FC9A}" srcOrd="1" destOrd="0" presId="urn:microsoft.com/office/officeart/2005/8/layout/hierarchy3"/>
    <dgm:cxn modelId="{29529D3C-8C91-472F-9000-925EDA6BAEF8}" type="presParOf" srcId="{DDD8EAAD-7710-4D21-B983-323D1896B116}" destId="{F73344A8-CBED-4D14-B00A-55BAE5194922}" srcOrd="2" destOrd="0" presId="urn:microsoft.com/office/officeart/2005/8/layout/hierarchy3"/>
    <dgm:cxn modelId="{8297DF2B-9127-44B0-B215-28D995DBF6E4}" type="presParOf" srcId="{DDD8EAAD-7710-4D21-B983-323D1896B116}" destId="{7A9AADFC-8B29-4B6D-BA3A-BF47BAE5B4B0}" srcOrd="3" destOrd="0" presId="urn:microsoft.com/office/officeart/2005/8/layout/hierarchy3"/>
    <dgm:cxn modelId="{36510500-660A-4F38-81A5-C13B3887F7E4}" type="presParOf" srcId="{DDD8EAAD-7710-4D21-B983-323D1896B116}" destId="{B8300A6E-A96F-4702-8310-1031F693BA2B}" srcOrd="4" destOrd="0" presId="urn:microsoft.com/office/officeart/2005/8/layout/hierarchy3"/>
    <dgm:cxn modelId="{F6B14632-2464-4824-ADD0-445BF4432632}" type="presParOf" srcId="{DDD8EAAD-7710-4D21-B983-323D1896B116}" destId="{A8A29633-2E79-41D6-A9E6-5BA44EDEFB15}" srcOrd="5" destOrd="0" presId="urn:microsoft.com/office/officeart/2005/8/layout/hierarchy3"/>
    <dgm:cxn modelId="{1FF983A7-24D9-4FEA-9FCB-4EEC255CC787}" type="presParOf" srcId="{DE1780D3-B1C2-4AD9-A416-447A32A4DDAA}" destId="{29ECCD02-99D5-4BB3-9482-9507026086E9}" srcOrd="2" destOrd="0" presId="urn:microsoft.com/office/officeart/2005/8/layout/hierarchy3"/>
    <dgm:cxn modelId="{FEECC771-7540-4C1B-A439-C23D8DC8756E}" type="presParOf" srcId="{29ECCD02-99D5-4BB3-9482-9507026086E9}" destId="{1A031817-B6F8-405D-9445-14AD2F601101}" srcOrd="0" destOrd="0" presId="urn:microsoft.com/office/officeart/2005/8/layout/hierarchy3"/>
    <dgm:cxn modelId="{B6216CC6-F8C6-4909-ACA6-71E997B5DA1C}" type="presParOf" srcId="{1A031817-B6F8-405D-9445-14AD2F601101}" destId="{02A44848-3ED6-42F5-BD89-4A3734265F54}" srcOrd="0" destOrd="0" presId="urn:microsoft.com/office/officeart/2005/8/layout/hierarchy3"/>
    <dgm:cxn modelId="{7BC80F9C-1E0A-48E6-A1E5-079BD4D2F5A8}" type="presParOf" srcId="{1A031817-B6F8-405D-9445-14AD2F601101}" destId="{306FC9B7-71DA-4CCD-AB27-6B2E6E24CA40}" srcOrd="1" destOrd="0" presId="urn:microsoft.com/office/officeart/2005/8/layout/hierarchy3"/>
    <dgm:cxn modelId="{19B68BEC-578C-4ED1-95D5-2381A6AF1A18}" type="presParOf" srcId="{29ECCD02-99D5-4BB3-9482-9507026086E9}" destId="{7E2C8DB5-CF3D-4511-B3AB-52FD13ECBE68}" srcOrd="1" destOrd="0" presId="urn:microsoft.com/office/officeart/2005/8/layout/hierarchy3"/>
    <dgm:cxn modelId="{E33692C6-C3CF-409A-8FC1-36B847347717}" type="presParOf" srcId="{7E2C8DB5-CF3D-4511-B3AB-52FD13ECBE68}" destId="{AAF26A95-8665-4A1C-8E08-6B1E168DAB2B}" srcOrd="0" destOrd="0" presId="urn:microsoft.com/office/officeart/2005/8/layout/hierarchy3"/>
    <dgm:cxn modelId="{0BC9A0DD-BEFA-403A-90F9-87F9BBB597FE}" type="presParOf" srcId="{7E2C8DB5-CF3D-4511-B3AB-52FD13ECBE68}" destId="{08662955-C6EE-45FD-8F1E-FCE0EE99B37D}" srcOrd="1" destOrd="0" presId="urn:microsoft.com/office/officeart/2005/8/layout/hierarchy3"/>
    <dgm:cxn modelId="{C66D0363-82F7-4BA4-9B46-A6B84BFD22D3}" type="presParOf" srcId="{7E2C8DB5-CF3D-4511-B3AB-52FD13ECBE68}" destId="{E32EE12E-C1BE-456E-972C-09AE2C345031}" srcOrd="2" destOrd="0" presId="urn:microsoft.com/office/officeart/2005/8/layout/hierarchy3"/>
    <dgm:cxn modelId="{E6C7DC00-844D-4359-BFC9-725DD700ED82}" type="presParOf" srcId="{7E2C8DB5-CF3D-4511-B3AB-52FD13ECBE68}" destId="{5F4AA365-7AFE-4445-AF73-0D3BEA219CCF}" srcOrd="3" destOrd="0" presId="urn:microsoft.com/office/officeart/2005/8/layout/hierarchy3"/>
    <dgm:cxn modelId="{692F57DF-52C9-4711-91B6-9D8002D4A14E}" type="presParOf" srcId="{7E2C8DB5-CF3D-4511-B3AB-52FD13ECBE68}" destId="{ABE13F7A-9002-4967-B0B2-BE2844066ECB}" srcOrd="4" destOrd="0" presId="urn:microsoft.com/office/officeart/2005/8/layout/hierarchy3"/>
    <dgm:cxn modelId="{7557D0B0-441C-43F7-8C4F-A0F8D29F7D94}" type="presParOf" srcId="{7E2C8DB5-CF3D-4511-B3AB-52FD13ECBE68}" destId="{90C588A0-BFA4-4F4B-B23D-C858CFD541C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781C0-4732-4FEE-9648-2AC177C9ED83}">
      <dsp:nvSpPr>
        <dsp:cNvPr id="0" name=""/>
        <dsp:cNvSpPr/>
      </dsp:nvSpPr>
      <dsp:spPr>
        <a:xfrm>
          <a:off x="539203" y="2338"/>
          <a:ext cx="1999095" cy="99954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Азбука здорового поведения</a:t>
          </a:r>
        </a:p>
      </dsp:txBody>
      <dsp:txXfrm>
        <a:off x="568479" y="31614"/>
        <a:ext cx="1940543" cy="940995"/>
      </dsp:txXfrm>
    </dsp:sp>
    <dsp:sp modelId="{0BC6B684-5A6A-432A-AB86-A3F8EA014D7F}">
      <dsp:nvSpPr>
        <dsp:cNvPr id="0" name=""/>
        <dsp:cNvSpPr/>
      </dsp:nvSpPr>
      <dsp:spPr>
        <a:xfrm>
          <a:off x="739113" y="1001886"/>
          <a:ext cx="199909" cy="749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660"/>
              </a:lnTo>
              <a:lnTo>
                <a:pt x="199909" y="7496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ED975-0B6C-4BED-A516-62FA5125013F}">
      <dsp:nvSpPr>
        <dsp:cNvPr id="0" name=""/>
        <dsp:cNvSpPr/>
      </dsp:nvSpPr>
      <dsp:spPr>
        <a:xfrm>
          <a:off x="939022" y="1251773"/>
          <a:ext cx="1599276" cy="99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Полезная еда</a:t>
          </a:r>
        </a:p>
      </dsp:txBody>
      <dsp:txXfrm>
        <a:off x="968298" y="1281049"/>
        <a:ext cx="1540724" cy="940995"/>
      </dsp:txXfrm>
    </dsp:sp>
    <dsp:sp modelId="{517A2C87-25FD-40DD-B7BB-0961E78EEA93}">
      <dsp:nvSpPr>
        <dsp:cNvPr id="0" name=""/>
        <dsp:cNvSpPr/>
      </dsp:nvSpPr>
      <dsp:spPr>
        <a:xfrm>
          <a:off x="739113" y="1001886"/>
          <a:ext cx="199909" cy="199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095"/>
              </a:lnTo>
              <a:lnTo>
                <a:pt x="199909" y="1999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168C6-42C9-4571-B52F-BB7F27317AA5}">
      <dsp:nvSpPr>
        <dsp:cNvPr id="0" name=""/>
        <dsp:cNvSpPr/>
      </dsp:nvSpPr>
      <dsp:spPr>
        <a:xfrm>
          <a:off x="939022" y="2501207"/>
          <a:ext cx="1599276" cy="99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Сон</a:t>
          </a:r>
        </a:p>
      </dsp:txBody>
      <dsp:txXfrm>
        <a:off x="968298" y="2530483"/>
        <a:ext cx="1540724" cy="940995"/>
      </dsp:txXfrm>
    </dsp:sp>
    <dsp:sp modelId="{C4E77FBD-5D30-4BCD-ADF6-53C0B829F45F}">
      <dsp:nvSpPr>
        <dsp:cNvPr id="0" name=""/>
        <dsp:cNvSpPr/>
      </dsp:nvSpPr>
      <dsp:spPr>
        <a:xfrm>
          <a:off x="739113" y="1001886"/>
          <a:ext cx="199909" cy="3248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529"/>
              </a:lnTo>
              <a:lnTo>
                <a:pt x="199909" y="3248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5C9B4-0067-4D4F-AA60-C5B28580B18D}">
      <dsp:nvSpPr>
        <dsp:cNvPr id="0" name=""/>
        <dsp:cNvSpPr/>
      </dsp:nvSpPr>
      <dsp:spPr>
        <a:xfrm>
          <a:off x="939022" y="3750641"/>
          <a:ext cx="1599276" cy="99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Физкультура</a:t>
          </a:r>
        </a:p>
      </dsp:txBody>
      <dsp:txXfrm>
        <a:off x="968298" y="3779917"/>
        <a:ext cx="1540724" cy="940995"/>
      </dsp:txXfrm>
    </dsp:sp>
    <dsp:sp modelId="{62F8C3AD-EF49-4A9E-A0F5-92BD81F5FC65}">
      <dsp:nvSpPr>
        <dsp:cNvPr id="0" name=""/>
        <dsp:cNvSpPr/>
      </dsp:nvSpPr>
      <dsp:spPr>
        <a:xfrm>
          <a:off x="3038072" y="2338"/>
          <a:ext cx="1999095" cy="99954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Азбука безопасного поведения</a:t>
          </a:r>
        </a:p>
      </dsp:txBody>
      <dsp:txXfrm>
        <a:off x="3067348" y="31614"/>
        <a:ext cx="1940543" cy="940995"/>
      </dsp:txXfrm>
    </dsp:sp>
    <dsp:sp modelId="{49A7635C-E533-4FCC-984B-63EEC76B3116}">
      <dsp:nvSpPr>
        <dsp:cNvPr id="0" name=""/>
        <dsp:cNvSpPr/>
      </dsp:nvSpPr>
      <dsp:spPr>
        <a:xfrm>
          <a:off x="3237981" y="1001886"/>
          <a:ext cx="199909" cy="749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660"/>
              </a:lnTo>
              <a:lnTo>
                <a:pt x="199909" y="7496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110F5-ED9B-4CA4-9C95-CE4C6972FC9A}">
      <dsp:nvSpPr>
        <dsp:cNvPr id="0" name=""/>
        <dsp:cNvSpPr/>
      </dsp:nvSpPr>
      <dsp:spPr>
        <a:xfrm>
          <a:off x="3437891" y="1251773"/>
          <a:ext cx="1599276" cy="99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Пожарная служба</a:t>
          </a:r>
        </a:p>
      </dsp:txBody>
      <dsp:txXfrm>
        <a:off x="3467167" y="1281049"/>
        <a:ext cx="1540724" cy="940995"/>
      </dsp:txXfrm>
    </dsp:sp>
    <dsp:sp modelId="{F73344A8-CBED-4D14-B00A-55BAE5194922}">
      <dsp:nvSpPr>
        <dsp:cNvPr id="0" name=""/>
        <dsp:cNvSpPr/>
      </dsp:nvSpPr>
      <dsp:spPr>
        <a:xfrm>
          <a:off x="3237981" y="1001886"/>
          <a:ext cx="199909" cy="199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095"/>
              </a:lnTo>
              <a:lnTo>
                <a:pt x="199909" y="1999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AADFC-8B29-4B6D-BA3A-BF47BAE5B4B0}">
      <dsp:nvSpPr>
        <dsp:cNvPr id="0" name=""/>
        <dsp:cNvSpPr/>
      </dsp:nvSpPr>
      <dsp:spPr>
        <a:xfrm>
          <a:off x="3437891" y="2501207"/>
          <a:ext cx="1599276" cy="99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Потерялся!</a:t>
          </a:r>
        </a:p>
      </dsp:txBody>
      <dsp:txXfrm>
        <a:off x="3467167" y="2530483"/>
        <a:ext cx="1540724" cy="940995"/>
      </dsp:txXfrm>
    </dsp:sp>
    <dsp:sp modelId="{B8300A6E-A96F-4702-8310-1031F693BA2B}">
      <dsp:nvSpPr>
        <dsp:cNvPr id="0" name=""/>
        <dsp:cNvSpPr/>
      </dsp:nvSpPr>
      <dsp:spPr>
        <a:xfrm>
          <a:off x="3237981" y="1001886"/>
          <a:ext cx="199909" cy="3248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529"/>
              </a:lnTo>
              <a:lnTo>
                <a:pt x="199909" y="3248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29633-2E79-41D6-A9E6-5BA44EDEFB15}">
      <dsp:nvSpPr>
        <dsp:cNvPr id="0" name=""/>
        <dsp:cNvSpPr/>
      </dsp:nvSpPr>
      <dsp:spPr>
        <a:xfrm>
          <a:off x="3437891" y="3750641"/>
          <a:ext cx="1599276" cy="99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Ток</a:t>
          </a:r>
        </a:p>
      </dsp:txBody>
      <dsp:txXfrm>
        <a:off x="3467167" y="3779917"/>
        <a:ext cx="1540724" cy="940995"/>
      </dsp:txXfrm>
    </dsp:sp>
    <dsp:sp modelId="{02A44848-3ED6-42F5-BD89-4A3734265F54}">
      <dsp:nvSpPr>
        <dsp:cNvPr id="0" name=""/>
        <dsp:cNvSpPr/>
      </dsp:nvSpPr>
      <dsp:spPr>
        <a:xfrm>
          <a:off x="5536941" y="2338"/>
          <a:ext cx="1999095" cy="9995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Азбука культурного поведения</a:t>
          </a:r>
        </a:p>
      </dsp:txBody>
      <dsp:txXfrm>
        <a:off x="5566217" y="31614"/>
        <a:ext cx="1940543" cy="940995"/>
      </dsp:txXfrm>
    </dsp:sp>
    <dsp:sp modelId="{AAF26A95-8665-4A1C-8E08-6B1E168DAB2B}">
      <dsp:nvSpPr>
        <dsp:cNvPr id="0" name=""/>
        <dsp:cNvSpPr/>
      </dsp:nvSpPr>
      <dsp:spPr>
        <a:xfrm>
          <a:off x="5736850" y="1001886"/>
          <a:ext cx="199909" cy="749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660"/>
              </a:lnTo>
              <a:lnTo>
                <a:pt x="199909" y="7496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62955-C6EE-45FD-8F1E-FCE0EE99B37D}">
      <dsp:nvSpPr>
        <dsp:cNvPr id="0" name=""/>
        <dsp:cNvSpPr/>
      </dsp:nvSpPr>
      <dsp:spPr>
        <a:xfrm>
          <a:off x="5936760" y="1251773"/>
          <a:ext cx="1599276" cy="99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Спасибо и пожалуйста</a:t>
          </a:r>
        </a:p>
      </dsp:txBody>
      <dsp:txXfrm>
        <a:off x="5966036" y="1281049"/>
        <a:ext cx="1540724" cy="940995"/>
      </dsp:txXfrm>
    </dsp:sp>
    <dsp:sp modelId="{E32EE12E-C1BE-456E-972C-09AE2C345031}">
      <dsp:nvSpPr>
        <dsp:cNvPr id="0" name=""/>
        <dsp:cNvSpPr/>
      </dsp:nvSpPr>
      <dsp:spPr>
        <a:xfrm>
          <a:off x="5736850" y="1001886"/>
          <a:ext cx="199909" cy="199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095"/>
              </a:lnTo>
              <a:lnTo>
                <a:pt x="199909" y="1999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AA365-7AFE-4445-AF73-0D3BEA219CCF}">
      <dsp:nvSpPr>
        <dsp:cNvPr id="0" name=""/>
        <dsp:cNvSpPr/>
      </dsp:nvSpPr>
      <dsp:spPr>
        <a:xfrm>
          <a:off x="5936760" y="2501207"/>
          <a:ext cx="1599276" cy="99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Внешний вид</a:t>
          </a:r>
        </a:p>
      </dsp:txBody>
      <dsp:txXfrm>
        <a:off x="5966036" y="2530483"/>
        <a:ext cx="1540724" cy="940995"/>
      </dsp:txXfrm>
    </dsp:sp>
    <dsp:sp modelId="{ABE13F7A-9002-4967-B0B2-BE2844066ECB}">
      <dsp:nvSpPr>
        <dsp:cNvPr id="0" name=""/>
        <dsp:cNvSpPr/>
      </dsp:nvSpPr>
      <dsp:spPr>
        <a:xfrm>
          <a:off x="5736850" y="1001886"/>
          <a:ext cx="199909" cy="3248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529"/>
              </a:lnTo>
              <a:lnTo>
                <a:pt x="199909" y="3248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588A0-BFA4-4F4B-B23D-C858CFD541C8}">
      <dsp:nvSpPr>
        <dsp:cNvPr id="0" name=""/>
        <dsp:cNvSpPr/>
      </dsp:nvSpPr>
      <dsp:spPr>
        <a:xfrm>
          <a:off x="5936760" y="3750641"/>
          <a:ext cx="1599276" cy="99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 гостях</a:t>
          </a:r>
        </a:p>
      </dsp:txBody>
      <dsp:txXfrm>
        <a:off x="5966036" y="3779917"/>
        <a:ext cx="1540724" cy="940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16205-8029-456F-934D-EEB86C82B02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72B08-16A1-4F15-8F64-FCA9A633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8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0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5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4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5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9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6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4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6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4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4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1864-02FF-4672-9BB3-DD5E073C31A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8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8838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Минобрнауки</a:t>
            </a:r>
            <a:r>
              <a:rPr lang="ru-RU" sz="1400" dirty="0">
                <a:solidFill>
                  <a:schemeClr val="bg1"/>
                </a:solidFill>
              </a:rPr>
              <a:t> Российской Федерации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ФГАОУ ВО «Южный федеральный университет»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Академия психологии и педагогики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Кафедра дошкольного образования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33"/>
          <a:stretch/>
        </p:blipFill>
        <p:spPr>
          <a:xfrm>
            <a:off x="0" y="108838"/>
            <a:ext cx="2197924" cy="10527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9" t="-2812" r="1757" b="2812"/>
          <a:stretch/>
        </p:blipFill>
        <p:spPr>
          <a:xfrm>
            <a:off x="7452320" y="35379"/>
            <a:ext cx="1584176" cy="1052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059832" y="5228416"/>
            <a:ext cx="264014" cy="2400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6372200" y="6381328"/>
            <a:ext cx="264014" cy="2400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264685" y="1279559"/>
            <a:ext cx="264014" cy="2400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91970" y="5473367"/>
            <a:ext cx="264014" cy="2400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933910" y="6261321"/>
            <a:ext cx="264014" cy="2400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076411" y="4566844"/>
            <a:ext cx="264014" cy="2400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6406619" y="4326831"/>
            <a:ext cx="264014" cy="2400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320313" y="5167829"/>
            <a:ext cx="264014" cy="24001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8519946" y="4134932"/>
            <a:ext cx="264014" cy="2400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2627784" y="2332097"/>
            <a:ext cx="264014" cy="24001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8421831" y="2128911"/>
            <a:ext cx="264014" cy="2400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28" y="4079732"/>
            <a:ext cx="3225704" cy="241620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7F40C59C-443E-4FFC-AA1A-B967823D526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01" y="763374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76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" y="607478"/>
            <a:ext cx="8644146" cy="6473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88640"/>
            <a:ext cx="878497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</a:rPr>
              <a:t>Модуль «Эрудиция»</a:t>
            </a:r>
          </a:p>
          <a:p>
            <a:r>
              <a:rPr lang="ru-RU" sz="2700" b="1" dirty="0" err="1">
                <a:solidFill>
                  <a:schemeClr val="bg1"/>
                </a:solidFill>
              </a:rPr>
              <a:t>Техномир</a:t>
            </a:r>
            <a:r>
              <a:rPr lang="ru-RU" sz="2700" dirty="0">
                <a:solidFill>
                  <a:schemeClr val="bg1"/>
                </a:solidFill>
              </a:rPr>
              <a:t> (автор – преп. </a:t>
            </a:r>
            <a:r>
              <a:rPr lang="ru-RU" sz="2700" dirty="0" err="1">
                <a:solidFill>
                  <a:schemeClr val="bg1"/>
                </a:solidFill>
              </a:rPr>
              <a:t>И.А.Панов</a:t>
            </a:r>
            <a:r>
              <a:rPr lang="ru-RU" sz="2700" dirty="0">
                <a:solidFill>
                  <a:schemeClr val="bg1"/>
                </a:solidFill>
              </a:rPr>
              <a:t>)</a:t>
            </a:r>
            <a:endParaRPr lang="en-US" sz="2700" dirty="0">
              <a:solidFill>
                <a:schemeClr val="bg1"/>
              </a:solidFill>
            </a:endParaRPr>
          </a:p>
          <a:p>
            <a:endParaRPr lang="ru-RU" sz="2700" dirty="0">
              <a:solidFill>
                <a:schemeClr val="bg1"/>
              </a:solidFill>
            </a:endParaRPr>
          </a:p>
          <a:p>
            <a:r>
              <a:rPr lang="ru-RU" sz="2700" b="1" dirty="0">
                <a:solidFill>
                  <a:schemeClr val="bg1"/>
                </a:solidFill>
              </a:rPr>
              <a:t>Секреты экономики </a:t>
            </a:r>
            <a:r>
              <a:rPr lang="ru-RU" sz="2700" dirty="0">
                <a:solidFill>
                  <a:schemeClr val="bg1"/>
                </a:solidFill>
              </a:rPr>
              <a:t>(авторы – </a:t>
            </a:r>
            <a:r>
              <a:rPr lang="ru-RU" sz="2700" dirty="0" err="1">
                <a:solidFill>
                  <a:schemeClr val="bg1"/>
                </a:solidFill>
              </a:rPr>
              <a:t>д.п.н</a:t>
            </a:r>
            <a:r>
              <a:rPr lang="ru-RU" sz="2700" dirty="0">
                <a:solidFill>
                  <a:schemeClr val="bg1"/>
                </a:solidFill>
              </a:rPr>
              <a:t>., проф. </a:t>
            </a:r>
            <a:r>
              <a:rPr lang="ru-RU" sz="2700" dirty="0" err="1">
                <a:solidFill>
                  <a:schemeClr val="bg1"/>
                </a:solidFill>
              </a:rPr>
              <a:t>И.Э.Куликовская</a:t>
            </a:r>
            <a:r>
              <a:rPr lang="ru-RU" sz="2700" dirty="0">
                <a:solidFill>
                  <a:schemeClr val="bg1"/>
                </a:solidFill>
              </a:rPr>
              <a:t>, </a:t>
            </a:r>
            <a:r>
              <a:rPr lang="ru-RU" sz="2700" dirty="0" err="1">
                <a:solidFill>
                  <a:schemeClr val="bg1"/>
                </a:solidFill>
              </a:rPr>
              <a:t>д.п.н</a:t>
            </a:r>
            <a:r>
              <a:rPr lang="ru-RU" sz="2700" dirty="0">
                <a:solidFill>
                  <a:schemeClr val="bg1"/>
                </a:solidFill>
              </a:rPr>
              <a:t>., проф. </a:t>
            </a:r>
            <a:r>
              <a:rPr lang="ru-RU" sz="2700" dirty="0" err="1">
                <a:solidFill>
                  <a:schemeClr val="bg1"/>
                </a:solidFill>
              </a:rPr>
              <a:t>Р.М.Чумичева</a:t>
            </a:r>
            <a:r>
              <a:rPr lang="ru-RU" sz="2700" dirty="0">
                <a:solidFill>
                  <a:schemeClr val="bg1"/>
                </a:solidFill>
              </a:rPr>
              <a:t>)</a:t>
            </a:r>
            <a:endParaRPr lang="en-US" sz="2700" dirty="0">
              <a:solidFill>
                <a:schemeClr val="bg1"/>
              </a:solidFill>
            </a:endParaRPr>
          </a:p>
          <a:p>
            <a:endParaRPr lang="ru-RU" sz="2700" dirty="0">
              <a:solidFill>
                <a:schemeClr val="bg1"/>
              </a:solidFill>
            </a:endParaRPr>
          </a:p>
          <a:p>
            <a:r>
              <a:rPr lang="ru-RU" sz="2700" b="1" dirty="0">
                <a:solidFill>
                  <a:schemeClr val="bg1"/>
                </a:solidFill>
              </a:rPr>
              <a:t>Загадки Вселенной </a:t>
            </a:r>
            <a:r>
              <a:rPr lang="ru-RU" sz="2700" dirty="0">
                <a:solidFill>
                  <a:schemeClr val="bg1"/>
                </a:solidFill>
              </a:rPr>
              <a:t>(автор – </a:t>
            </a:r>
            <a:r>
              <a:rPr lang="ru-RU" sz="2700" dirty="0" err="1">
                <a:solidFill>
                  <a:schemeClr val="bg1"/>
                </a:solidFill>
              </a:rPr>
              <a:t>ст.преп</a:t>
            </a:r>
            <a:r>
              <a:rPr lang="ru-RU" sz="2700" dirty="0">
                <a:solidFill>
                  <a:schemeClr val="bg1"/>
                </a:solidFill>
              </a:rPr>
              <a:t>. </a:t>
            </a:r>
            <a:r>
              <a:rPr lang="ru-RU" sz="2700" dirty="0" err="1">
                <a:solidFill>
                  <a:schemeClr val="bg1"/>
                </a:solidFill>
              </a:rPr>
              <a:t>Н.Е.Черноиванова</a:t>
            </a:r>
            <a:r>
              <a:rPr lang="ru-RU" sz="2700" dirty="0">
                <a:solidFill>
                  <a:schemeClr val="bg1"/>
                </a:solidFill>
              </a:rPr>
              <a:t>)</a:t>
            </a:r>
          </a:p>
          <a:p>
            <a:endParaRPr lang="ru-RU" sz="3600" dirty="0">
              <a:solidFill>
                <a:schemeClr val="bg1"/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27775" y="1155400"/>
            <a:ext cx="352137" cy="320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1" t="15055" b="16907"/>
          <a:stretch/>
        </p:blipFill>
        <p:spPr>
          <a:xfrm>
            <a:off x="5322204" y="3717032"/>
            <a:ext cx="3672408" cy="3021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998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Техномир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38368" y="790639"/>
            <a:ext cx="7470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Знакомясь с техникой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овладевая методами работы с ней, ребёнок: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1477233"/>
            <a:ext cx="7631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188792"/>
            <a:ext cx="82621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приобретает и накапливает опыт практического пользования техникой (например, средствами связи, средствами получения информации и т.п.);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усваивает навыки бережного обращения с техническими приборами, приобретает понимание того, что прибор можно (нужно) отремонтировать, если он сломался;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возрастными возможностями, приходит к пониманию различий между техническими механизмами и природой;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учится сотрудничеству с другими при решении технических проблем;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учится пониманию возможностей, предоставляемых техникой, и скрытых в ней угроз;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получает первичные представления о воздействии техники на окружающую среду, на повседневный мир человека и мир профессий.</a:t>
            </a:r>
          </a:p>
          <a:p>
            <a:pPr algn="just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553871" y="476672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57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35718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Секреты экономики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1560" y="1612488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2291455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- понимать смысл числа как символического выражения денежной суммы;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 измерять и сравнивать денежные суммы;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 понимать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духовные и материальные ценности;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понимать основной элементарный закон экономических отношений: товар – деньги – товар;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ответственности, пунктуальности, бережливости, честности;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 применять экономические знания и умения для решения практических задач в повседневной жизни.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36732" y="100028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1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23162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Вселенной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25116" y="105127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747964"/>
            <a:ext cx="83529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- осознанно наблюдать за отдельными процессами окружающего мира и природы, задавать вопросы, искать на них ответы и углублять своё знакомство с миром;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 восхищаться бесконечностью и красотой космоса;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 осознавать пользу и функции составляющих экологической системы (например, леса, рек и т.д.);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 систематически наблюдать, сравнивать, описывать и оценивать явления природы;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 выдвигать гипотезы и проверять их соответствующими доступными методами;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 брать на себя ответственность за окружающий мир и принимать свои собственные решения;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 понимать экологические взаимосвязи;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 экспериментально познавать физические закономерности;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чувствовать и осознавать себя частью природы, воспринимать природу не как объект, а как природно-культурную среду его жизнедеятельности.</a:t>
            </a:r>
            <a:endParaRPr lang="ru-RU" dirty="0"/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765211" y="398487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Модуль «Эрудиция»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ownloader.disk.yandex.ru/preview/16bd0f6bc454617ba17b9366b258877c73aad59aa4f72c5f2ba6baf2b450661b/5cf6cd0a/QX7kaBXMlO5Pl7dGEDcykcu60zzmycFVeIRXkClgeT85FthFMPS5rB62KpsQEK6qn9pmPTusG4C50OQKyN4DoA%3D%3D?uid=0&amp;filename=DSC_0936.JPG&amp;disposition=inline&amp;hash=&amp;limit=0&amp;content_type=image%2Fjpeg&amp;tknv=v2&amp;size=2048x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417638"/>
            <a:ext cx="7848872" cy="52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6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619672" y="70333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«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(автор – </a:t>
            </a:r>
            <a:r>
              <a:rPr lang="ru-RU" sz="2800" dirty="0" err="1">
                <a:solidFill>
                  <a:schemeClr val="bg1"/>
                </a:solidFill>
              </a:rPr>
              <a:t>д.п.н</a:t>
            </a:r>
            <a:r>
              <a:rPr lang="ru-RU" sz="2800" dirty="0">
                <a:solidFill>
                  <a:schemeClr val="bg1"/>
                </a:solidFill>
              </a:rPr>
              <a:t>., проф. </a:t>
            </a:r>
            <a:r>
              <a:rPr lang="ru-RU" sz="2800" dirty="0" err="1">
                <a:solidFill>
                  <a:schemeClr val="bg1"/>
                </a:solidFill>
              </a:rPr>
              <a:t>И.Э.Куликовская</a:t>
            </a:r>
            <a:r>
              <a:rPr lang="ru-RU" sz="2800" dirty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4123" y="1518694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5390" y="2200676"/>
            <a:ext cx="75132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- использовать коммуникативные и социальные навыки в игровой и проектной деятельности посредством английского языка;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понимать культуру англоязычных стран (игры, песни, стихи, музыка, история, театр, литература, традиции, праздники и т.д.);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познавать новый языковой мир и иностранный язык как инструмент познания мира и средства общения;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универсальным лингвистическим понятиям, наблюдаемым в родном и иностранном языках;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открывать в себе новые возможности, связанные с усвоением английского языка.</a:t>
            </a:r>
            <a:endParaRPr lang="ru-RU" sz="2000" dirty="0"/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187624" y="729313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4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</a:rPr>
              <a:t>Модуль «Креативность»</a:t>
            </a:r>
          </a:p>
          <a:p>
            <a:pPr algn="ctr"/>
            <a:endParaRPr lang="ru-RU" sz="3600" b="1" i="1" dirty="0">
              <a:solidFill>
                <a:schemeClr val="bg1"/>
              </a:solidFill>
            </a:endParaRPr>
          </a:p>
          <a:p>
            <a:r>
              <a:rPr lang="ru-RU" sz="2700" b="1" dirty="0">
                <a:solidFill>
                  <a:schemeClr val="bg1"/>
                </a:solidFill>
              </a:rPr>
              <a:t>Тайны песка </a:t>
            </a:r>
            <a:r>
              <a:rPr lang="ru-RU" sz="2700" dirty="0">
                <a:solidFill>
                  <a:schemeClr val="bg1"/>
                </a:solidFill>
              </a:rPr>
              <a:t>(автор – </a:t>
            </a:r>
            <a:r>
              <a:rPr lang="ru-RU" sz="2700" dirty="0" err="1">
                <a:solidFill>
                  <a:schemeClr val="bg1"/>
                </a:solidFill>
              </a:rPr>
              <a:t>д.п.н</a:t>
            </a:r>
            <a:r>
              <a:rPr lang="ru-RU" sz="2700" dirty="0">
                <a:solidFill>
                  <a:schemeClr val="bg1"/>
                </a:solidFill>
              </a:rPr>
              <a:t>., проф. </a:t>
            </a:r>
            <a:r>
              <a:rPr lang="ru-RU" sz="2700" dirty="0" err="1">
                <a:solidFill>
                  <a:schemeClr val="bg1"/>
                </a:solidFill>
              </a:rPr>
              <a:t>Е.А.Тупичкина</a:t>
            </a:r>
            <a:r>
              <a:rPr lang="ru-RU" sz="2700" dirty="0">
                <a:solidFill>
                  <a:schemeClr val="bg1"/>
                </a:solidFill>
              </a:rPr>
              <a:t>)</a:t>
            </a:r>
          </a:p>
          <a:p>
            <a:r>
              <a:rPr lang="ru-RU" sz="2700" b="1" dirty="0">
                <a:solidFill>
                  <a:schemeClr val="bg1"/>
                </a:solidFill>
              </a:rPr>
              <a:t>Ритмы искусства </a:t>
            </a:r>
            <a:r>
              <a:rPr lang="ru-RU" sz="2700" dirty="0">
                <a:solidFill>
                  <a:schemeClr val="bg1"/>
                </a:solidFill>
              </a:rPr>
              <a:t>(автор – </a:t>
            </a:r>
            <a:r>
              <a:rPr lang="ru-RU" sz="2700" dirty="0" err="1">
                <a:solidFill>
                  <a:schemeClr val="bg1"/>
                </a:solidFill>
              </a:rPr>
              <a:t>д.п.н</a:t>
            </a:r>
            <a:r>
              <a:rPr lang="ru-RU" sz="2700" dirty="0">
                <a:solidFill>
                  <a:schemeClr val="bg1"/>
                </a:solidFill>
              </a:rPr>
              <a:t>., проф. </a:t>
            </a:r>
            <a:r>
              <a:rPr lang="ru-RU" sz="2700" dirty="0" err="1">
                <a:solidFill>
                  <a:schemeClr val="bg1"/>
                </a:solidFill>
              </a:rPr>
              <a:t>Р.М.Чумичева</a:t>
            </a:r>
            <a:r>
              <a:rPr lang="ru-RU" sz="2700" dirty="0">
                <a:solidFill>
                  <a:schemeClr val="bg1"/>
                </a:solidFill>
              </a:rPr>
              <a:t>)</a:t>
            </a:r>
          </a:p>
          <a:p>
            <a:r>
              <a:rPr lang="ru-RU" sz="2700" b="1" dirty="0">
                <a:solidFill>
                  <a:schemeClr val="bg1"/>
                </a:solidFill>
              </a:rPr>
              <a:t>Пластика тела </a:t>
            </a:r>
            <a:r>
              <a:rPr lang="ru-RU" sz="2700" dirty="0">
                <a:solidFill>
                  <a:schemeClr val="bg1"/>
                </a:solidFill>
              </a:rPr>
              <a:t>(автор – </a:t>
            </a:r>
            <a:r>
              <a:rPr lang="ru-RU" sz="2700" dirty="0" err="1">
                <a:solidFill>
                  <a:schemeClr val="bg1"/>
                </a:solidFill>
              </a:rPr>
              <a:t>к.п.н</a:t>
            </a:r>
            <a:r>
              <a:rPr lang="ru-RU" sz="2700" dirty="0">
                <a:solidFill>
                  <a:schemeClr val="bg1"/>
                </a:solidFill>
              </a:rPr>
              <a:t>., доц. </a:t>
            </a:r>
            <a:r>
              <a:rPr lang="ru-RU" sz="2700" dirty="0" err="1">
                <a:solidFill>
                  <a:schemeClr val="bg1"/>
                </a:solidFill>
              </a:rPr>
              <a:t>И.Е.Киселева</a:t>
            </a:r>
            <a:r>
              <a:rPr lang="ru-RU" sz="2700" dirty="0">
                <a:solidFill>
                  <a:schemeClr val="bg1"/>
                </a:solidFill>
              </a:rPr>
              <a:t>)</a:t>
            </a:r>
          </a:p>
          <a:p>
            <a:endParaRPr lang="ru-RU" sz="3600" dirty="0">
              <a:solidFill>
                <a:schemeClr val="bg1"/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27775" y="1155400"/>
            <a:ext cx="352137" cy="320125"/>
          </a:xfrm>
          <a:prstGeom prst="rect">
            <a:avLst/>
          </a:prstGeom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7" y="3071535"/>
            <a:ext cx="1947402" cy="2913249"/>
          </a:xfrm>
          <a:prstGeom prst="rect">
            <a:avLst/>
          </a:prstGeom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2150345" cy="21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786" y="3933056"/>
            <a:ext cx="2917573" cy="21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-403183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Тайны песка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85937" y="974610"/>
            <a:ext cx="4131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ребёнка развиваются: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1700808"/>
            <a:ext cx="36709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 -эмоционально-волевая сфера;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 мелкая моторика;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-тактильная чувствительность;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 -зрительно–моторная координация;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-психические процессы: творческое мышление, восприятие, воображение, память, внимание;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речь;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навыки самоконтроля и саморегуляции;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-представления об окружающем мире</a:t>
            </a:r>
            <a:r>
              <a:rPr lang="ru-RU" b="1" dirty="0">
                <a:solidFill>
                  <a:schemeClr val="bg1"/>
                </a:solidFill>
              </a:rPr>
              <a:t>, знаках и символах культуры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9" y="3088433"/>
            <a:ext cx="8495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971600" y="836712"/>
            <a:ext cx="118139" cy="107399"/>
          </a:xfrm>
          <a:prstGeom prst="rect">
            <a:avLst/>
          </a:prstGeom>
        </p:spPr>
      </p:pic>
      <p:pic>
        <p:nvPicPr>
          <p:cNvPr id="3074" name="Picture 2" descr="https://downloader.disk.yandex.ru/preview/8dd98862b98b0a1639d803f0c2496f4a473b8f9a51348eae6ef1c62363018cb9/5cf6cca3/KBw6vxGfLCh3dRCTT5WQ60DbeKRqq1Mu7HPNelKY71oTksRyl3-XIc63OBwp_EGKkpRVLZXZDIR_c5oCJUpynA%3D%3D?uid=0&amp;filename=DSC_0910.JPG&amp;disposition=inline&amp;hash=&amp;limit=0&amp;content_type=image%2Fjpeg&amp;tknv=v2&amp;size=2048x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2204863"/>
            <a:ext cx="4789041" cy="342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9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2292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Ритмы искусства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9227" y="1196497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9227" y="2153251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- </a:t>
            </a:r>
            <a:r>
              <a:rPr lang="ru-RU" sz="2400" b="1" dirty="0">
                <a:solidFill>
                  <a:schemeClr val="bg1"/>
                </a:solidFill>
              </a:rPr>
              <a:t>эстетическим способам преобразования окружающего мира как предпосылкам для креативной, полной фантазии игры, дальнейшей учёбы в школе;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- способам самовыражения в творчестве (рисовании, лепке, аппликации);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- находить вдохновение в собственных способностях, навыках;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- удивляться идеям великих писателей, художников, музыкантов.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21413" y="1017345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39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 Ритмы искусства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ownloader.disk.yandex.ru/preview/3d3c3ac40bf33c40be52766878206330da13938813f0b6dd7a502a8d4300ae86/5cf6cc4e/ewExB0gt8ACD5PExJe6RRACH3KLJnWCIzR1sRAJiBBsf2-wEPkThPDY9dXZiLnBKLoLx75zw6na42BRmbRud_w%3D%3D?uid=0&amp;filename=DSC_0867.JPG&amp;disposition=inline&amp;hash=&amp;limit=0&amp;content_type=image%2Fjpeg&amp;tknv=v2&amp;size=2048x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0" y="1484783"/>
            <a:ext cx="8213509" cy="54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5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0CB02-84C5-4E2D-96AA-A90A5051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Модули программы «</a:t>
            </a:r>
            <a:r>
              <a:rPr lang="ru-RU" dirty="0" err="1">
                <a:solidFill>
                  <a:schemeClr val="bg1"/>
                </a:solidFill>
              </a:rPr>
              <a:t>ВдохНОВение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60F4A-B636-4615-98AD-0A2F02E04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Подготовка к школе </a:t>
            </a:r>
            <a:r>
              <a:rPr lang="ru-RU" dirty="0">
                <a:solidFill>
                  <a:srgbClr val="00B050"/>
                </a:solidFill>
              </a:rPr>
              <a:t>(Азы грамоты, Мир математики, Азбука поведения)</a:t>
            </a:r>
          </a:p>
          <a:p>
            <a:r>
              <a:rPr lang="ru-RU" dirty="0">
                <a:solidFill>
                  <a:schemeClr val="bg1"/>
                </a:solidFill>
              </a:rPr>
              <a:t>Ментальная арифметика</a:t>
            </a:r>
          </a:p>
          <a:p>
            <a:r>
              <a:rPr lang="ru-RU" dirty="0">
                <a:solidFill>
                  <a:schemeClr val="bg1"/>
                </a:solidFill>
              </a:rPr>
              <a:t>Эрудиция </a:t>
            </a:r>
            <a:r>
              <a:rPr lang="ru-RU" dirty="0">
                <a:solidFill>
                  <a:srgbClr val="00B050"/>
                </a:solidFill>
              </a:rPr>
              <a:t>(</a:t>
            </a:r>
            <a:r>
              <a:rPr lang="ru-RU" dirty="0" err="1">
                <a:solidFill>
                  <a:srgbClr val="00B050"/>
                </a:solidFill>
              </a:rPr>
              <a:t>Техномир</a:t>
            </a:r>
            <a:r>
              <a:rPr lang="ru-RU" dirty="0">
                <a:solidFill>
                  <a:srgbClr val="00B050"/>
                </a:solidFill>
              </a:rPr>
              <a:t>, Секреты экономики, Загадки Вселенной)</a:t>
            </a:r>
          </a:p>
          <a:p>
            <a:r>
              <a:rPr lang="en-US" dirty="0">
                <a:solidFill>
                  <a:schemeClr val="bg1"/>
                </a:solidFill>
              </a:rPr>
              <a:t>Together </a:t>
            </a:r>
            <a:r>
              <a:rPr lang="ru-RU" dirty="0">
                <a:solidFill>
                  <a:srgbClr val="00B050"/>
                </a:solidFill>
              </a:rPr>
              <a:t>(английский для детей)</a:t>
            </a:r>
          </a:p>
          <a:p>
            <a:r>
              <a:rPr lang="ru-RU" dirty="0">
                <a:solidFill>
                  <a:schemeClr val="bg1"/>
                </a:solidFill>
              </a:rPr>
              <a:t>Креативность </a:t>
            </a:r>
            <a:r>
              <a:rPr lang="ru-RU" dirty="0">
                <a:solidFill>
                  <a:srgbClr val="00B050"/>
                </a:solidFill>
              </a:rPr>
              <a:t>(Тайны песка, Ритмы искусства, Пластика тела)</a:t>
            </a:r>
          </a:p>
          <a:p>
            <a:r>
              <a:rPr lang="ru-RU" dirty="0">
                <a:solidFill>
                  <a:schemeClr val="bg1"/>
                </a:solidFill>
              </a:rPr>
              <a:t>Шахматы для детей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30" name="Picture 6" descr="Картинки по запросу игрушки рисунок png">
            <a:extLst>
              <a:ext uri="{FF2B5EF4-FFF2-40B4-BE49-F238E27FC236}">
                <a16:creationId xmlns:a16="http://schemas.microsoft.com/office/drawing/2014/main" id="{25DC5277-BC6F-4211-9A80-17576EA3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51445"/>
            <a:ext cx="2376264" cy="23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7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6997" y="-72741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Пластика тела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25116" y="1204062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5066" y="2117537"/>
            <a:ext cx="747386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выражать себя в импровизациях, в небольших театральных постановках, в кукольных представлениях, театре теней;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вживаться в различные роли, познавая себя и роли других;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придумывать, оформлять и исполнять собственные театральные постановки;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изготавливать простые игровые фигуры и играть с ними;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анализировать свои творческие результаты;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обмениваться мнениями о произведениях искусства и культуры;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позитивно воспринимать творчество других людей, уважать их творческие результаты.</a:t>
            </a:r>
          </a:p>
          <a:p>
            <a:pPr algn="just"/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79512" y="1048001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3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251520" y="44200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«Шахматы»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7904" y="1397888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8131" y="2402640"/>
            <a:ext cx="7473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- самостоятельно мыслить;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- выстраивать логические ходы;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- адекватно относиться к неудачам;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- принимать стратегические и системные решения</a:t>
            </a: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80482" y="1298127"/>
            <a:ext cx="118139" cy="107399"/>
          </a:xfrm>
          <a:prstGeom prst="rect">
            <a:avLst/>
          </a:prstGeom>
        </p:spPr>
      </p:pic>
      <p:pic>
        <p:nvPicPr>
          <p:cNvPr id="1026" name="Picture 2" descr="https://im0-tub-ru.yandex.net/i?id=25ecfe9dfa9802bf8da384a350aa7e21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41" y="4077072"/>
            <a:ext cx="4123591" cy="26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3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"/>
            <a:ext cx="9144000" cy="2723069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43301" y="1279559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нами дети и родители самые здоровые, счастливые и успешные!!!</a:t>
            </a:r>
          </a:p>
          <a:p>
            <a:pPr algn="ctr"/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Координатор программы: </a:t>
            </a: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Гурьева Мария Олеговна &lt;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mgureva@sfedu.ru&gt;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+7-988-536-18-53</a:t>
            </a: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6937"/>
            <a:ext cx="4866776" cy="8867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059832" y="5228416"/>
            <a:ext cx="264014" cy="2400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6372200" y="6381328"/>
            <a:ext cx="264014" cy="2400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264685" y="1279559"/>
            <a:ext cx="264014" cy="2400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91970" y="5473367"/>
            <a:ext cx="264014" cy="2400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933910" y="6261321"/>
            <a:ext cx="264014" cy="2400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076411" y="4566844"/>
            <a:ext cx="264014" cy="2400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6406619" y="4326831"/>
            <a:ext cx="264014" cy="2400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320313" y="5167829"/>
            <a:ext cx="264014" cy="24001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8519946" y="4134932"/>
            <a:ext cx="264014" cy="2400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2627784" y="2332097"/>
            <a:ext cx="264014" cy="24001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8421831" y="2128911"/>
            <a:ext cx="264014" cy="2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6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6318"/>
            <a:ext cx="8064896" cy="90842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Модуль «Подготовка к школе»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D5231D-DFF8-4A67-A93F-C200E30E0100}"/>
              </a:ext>
            </a:extLst>
          </p:cNvPr>
          <p:cNvSpPr txBox="1"/>
          <p:nvPr/>
        </p:nvSpPr>
        <p:spPr>
          <a:xfrm flipH="1">
            <a:off x="368449" y="980728"/>
            <a:ext cx="85511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Азы грамоты </a:t>
            </a:r>
            <a:r>
              <a:rPr lang="ru-RU" sz="2800" dirty="0">
                <a:solidFill>
                  <a:schemeClr val="bg1"/>
                </a:solidFill>
              </a:rPr>
              <a:t>(автор – </a:t>
            </a:r>
            <a:r>
              <a:rPr lang="ru-RU" sz="2800" dirty="0" err="1">
                <a:solidFill>
                  <a:schemeClr val="bg1"/>
                </a:solidFill>
              </a:rPr>
              <a:t>д.п.н</a:t>
            </a:r>
            <a:r>
              <a:rPr lang="ru-RU" sz="2800" dirty="0">
                <a:solidFill>
                  <a:schemeClr val="bg1"/>
                </a:solidFill>
              </a:rPr>
              <a:t>.,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проф. </a:t>
            </a:r>
            <a:r>
              <a:rPr lang="ru-RU" sz="2800" dirty="0" err="1">
                <a:solidFill>
                  <a:schemeClr val="bg1"/>
                </a:solidFill>
              </a:rPr>
              <a:t>И.Э.Куликовская</a:t>
            </a:r>
            <a:r>
              <a:rPr lang="ru-RU" sz="28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Мир математики </a:t>
            </a:r>
            <a:r>
              <a:rPr lang="ru-RU" sz="2800" dirty="0">
                <a:solidFill>
                  <a:schemeClr val="bg1"/>
                </a:solidFill>
              </a:rPr>
              <a:t>(автор – к.п.н.,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доц. </a:t>
            </a:r>
            <a:r>
              <a:rPr lang="ru-RU" sz="2800" dirty="0" err="1">
                <a:solidFill>
                  <a:schemeClr val="bg1"/>
                </a:solidFill>
              </a:rPr>
              <a:t>Т.С.Шевченко</a:t>
            </a:r>
            <a:r>
              <a:rPr lang="ru-RU" sz="28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Азбука поведения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i="1" dirty="0">
                <a:solidFill>
                  <a:schemeClr val="bg1"/>
                </a:solidFill>
              </a:rPr>
              <a:t>(автор – </a:t>
            </a:r>
            <a:r>
              <a:rPr lang="ru-RU" sz="2800" i="1" dirty="0" err="1">
                <a:solidFill>
                  <a:schemeClr val="bg1"/>
                </a:solidFill>
              </a:rPr>
              <a:t>к.психол.н</a:t>
            </a:r>
            <a:r>
              <a:rPr lang="ru-RU" sz="2800" i="1" dirty="0">
                <a:solidFill>
                  <a:schemeClr val="bg1"/>
                </a:solidFill>
              </a:rPr>
              <a:t>., </a:t>
            </a:r>
            <a:br>
              <a:rPr lang="ru-RU" sz="2800" i="1" dirty="0">
                <a:solidFill>
                  <a:schemeClr val="bg1"/>
                </a:solidFill>
              </a:rPr>
            </a:br>
            <a:r>
              <a:rPr lang="ru-RU" sz="2800" i="1" dirty="0">
                <a:solidFill>
                  <a:schemeClr val="bg1"/>
                </a:solidFill>
              </a:rPr>
              <a:t>доц. </a:t>
            </a:r>
            <a:r>
              <a:rPr lang="ru-RU" sz="2800" i="1" dirty="0" err="1">
                <a:solidFill>
                  <a:schemeClr val="bg1"/>
                </a:solidFill>
              </a:rPr>
              <a:t>А.А.Левшина</a:t>
            </a:r>
            <a:r>
              <a:rPr lang="ru-RU" sz="2800" i="1" dirty="0">
                <a:solidFill>
                  <a:schemeClr val="bg1"/>
                </a:solidFill>
              </a:rPr>
              <a:t>)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4" name="Picture 6" descr="Картинки по запросу цифры  png">
            <a:extLst>
              <a:ext uri="{FF2B5EF4-FFF2-40B4-BE49-F238E27FC236}">
                <a16:creationId xmlns:a16="http://schemas.microsoft.com/office/drawing/2014/main" id="{0F114DC4-236E-4506-8A7D-B5F8A0636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98441"/>
            <a:ext cx="3942606" cy="296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буквы  png">
            <a:extLst>
              <a:ext uri="{FF2B5EF4-FFF2-40B4-BE49-F238E27FC236}">
                <a16:creationId xmlns:a16="http://schemas.microsoft.com/office/drawing/2014/main" id="{CC5DF48D-1F37-4420-BA11-84E65868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923928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7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Азы грамоты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82993" y="974307"/>
            <a:ext cx="7569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 при освоении грамоты: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9317" y="1915470"/>
            <a:ext cx="78853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понимать текст: следить за сюжетом рассказа, понимать смысл текста и обсуждать его;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-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понимать звуковой строй языка, смысл буквенных обозначений, функции шрифта;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-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различать стили речи и жанры текста;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-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создавать с помощью языка реальные и вымышленные миры;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-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устанавливать связь между 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текстами (историями) и собственным 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опытом.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36732" y="100028"/>
            <a:ext cx="118139" cy="107399"/>
          </a:xfrm>
          <a:prstGeom prst="rect">
            <a:avLst/>
          </a:prstGeom>
        </p:spPr>
      </p:pic>
      <p:pic>
        <p:nvPicPr>
          <p:cNvPr id="12" name="Picture 2" descr="Как научить ребенка буквам дома">
            <a:extLst>
              <a:ext uri="{FF2B5EF4-FFF2-40B4-BE49-F238E27FC236}">
                <a16:creationId xmlns:a16="http://schemas.microsoft.com/office/drawing/2014/main" id="{997D1027-315A-45E7-8AFB-D96F16BD4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11"/>
          <a:stretch/>
        </p:blipFill>
        <p:spPr bwMode="auto">
          <a:xfrm>
            <a:off x="6876256" y="4688606"/>
            <a:ext cx="2217092" cy="20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4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2486"/>
            <a:ext cx="9144000" cy="1929046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математики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9552" y="787970"/>
            <a:ext cx="7760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 при освоении математики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017212"/>
            <a:ext cx="81086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классифицировать предметы по нескольким признакам;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сравнивать множества разными способами;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понимать соотношения между количеством предметов и обозначающим это количество числовым символом;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понимать смысл числа как символического выражения количества, длины, веса и времени;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измерять и сравнивать длины, время, вес и меры объёма;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составлять и разделять предметные множества;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применять такие понятия как «больше», «меньше», «равно»; установлению соотношения (например, «как часто», «как много», «насколько больше») и выполнять математические действия;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применять математические знания и умения для решения практических задач в повседневной жизни.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36732" y="100028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15212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</a:rPr>
              <a:t>«Азбука поведения»</a:t>
            </a:r>
            <a:br>
              <a:rPr lang="ru-RU" sz="3600" b="1" i="1" dirty="0">
                <a:solidFill>
                  <a:schemeClr val="bg1"/>
                </a:solidFill>
              </a:rPr>
            </a:br>
            <a:r>
              <a:rPr lang="ru-RU" sz="3200" i="1" dirty="0">
                <a:solidFill>
                  <a:schemeClr val="bg1"/>
                </a:solidFill>
              </a:rPr>
              <a:t>(автор – </a:t>
            </a:r>
            <a:r>
              <a:rPr lang="ru-RU" sz="3200" i="1" dirty="0" err="1">
                <a:solidFill>
                  <a:schemeClr val="bg1"/>
                </a:solidFill>
              </a:rPr>
              <a:t>к.психол.н</a:t>
            </a:r>
            <a:r>
              <a:rPr lang="ru-RU" sz="3200" i="1" dirty="0">
                <a:solidFill>
                  <a:schemeClr val="bg1"/>
                </a:solidFill>
              </a:rPr>
              <a:t>., доц. </a:t>
            </a:r>
            <a:r>
              <a:rPr lang="ru-RU" sz="3200" i="1" dirty="0" err="1">
                <a:solidFill>
                  <a:schemeClr val="bg1"/>
                </a:solidFill>
              </a:rPr>
              <a:t>А.А.Левшина</a:t>
            </a:r>
            <a:r>
              <a:rPr lang="ru-RU" sz="3200" i="1" dirty="0">
                <a:solidFill>
                  <a:schemeClr val="bg1"/>
                </a:solidFill>
              </a:rPr>
              <a:t>)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социализация и комплексное развитие ребёнка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19538"/>
              </p:ext>
            </p:extLst>
          </p:nvPr>
        </p:nvGraphicFramePr>
        <p:xfrm>
          <a:off x="611560" y="1988840"/>
          <a:ext cx="80752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5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Азбука поведения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7904" y="139788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5018" y="1988840"/>
            <a:ext cx="74738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-находить собственную точку зрения, выражать, обосновывать, защищать и отстаивать её;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-понимать и уважать точку зрения других;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-согласовывать собственные интересы с интересами других людей;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-вступать в контакт с детьми и взрослыми, соблюдая правила этики и безопасности;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-конструктивно решать конфликты, идти на компромисс;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-правилам поведения в разных ситуациях и пространствах;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-приёмам и правилам ведения дискуссии, аргументированно высказывать свое мнение и внимательно слушать мнение собеседника;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-понимать сущность нравственных поступков, поведения и отношений между людьми разного возраста на основе взаимопомощи и поддержки.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80482" y="1298127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39"/>
            <a:ext cx="9144000" cy="2295912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691680" y="7033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«Ментальная арифметика»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1622" y="1401899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1821563"/>
            <a:ext cx="74738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-получать небывалые успехи в математике;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-быстро считать в уме;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-концентрировать внимание;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-наблюдательности, творчеству, смекалке и интуиции;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-уверенности в себе и самостоятельности.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187624" y="369273"/>
            <a:ext cx="118139" cy="107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3452779"/>
            <a:ext cx="77048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en-US" b="1" dirty="0">
              <a:solidFill>
                <a:srgbClr val="F5F3FF"/>
              </a:solidFill>
            </a:endParaRPr>
          </a:p>
          <a:p>
            <a:pPr indent="457200" algn="just"/>
            <a:r>
              <a:rPr lang="ru-RU" b="1" dirty="0">
                <a:solidFill>
                  <a:srgbClr val="F5F3FF"/>
                </a:solidFill>
              </a:rPr>
              <a:t>За счёт стимуляции мелкой моторики рук и наглядного представления результатов вычисления развивается левое полушарие мозга.</a:t>
            </a:r>
          </a:p>
          <a:p>
            <a:pPr indent="457200" algn="just"/>
            <a:r>
              <a:rPr lang="ru-RU" b="1" dirty="0">
                <a:solidFill>
                  <a:srgbClr val="F5F3FF"/>
                </a:solidFill>
              </a:rPr>
              <a:t>Благодаря счёту в уме и на счётах как правой, так и левой рукой, развивается правое полушарие мозга.</a:t>
            </a:r>
          </a:p>
          <a:p>
            <a:pPr indent="457200"/>
            <a:endParaRPr lang="ru-RU" b="1" dirty="0">
              <a:solidFill>
                <a:srgbClr val="F5F3FF"/>
              </a:solidFill>
            </a:endParaRPr>
          </a:p>
          <a:p>
            <a:pPr indent="457200"/>
            <a:r>
              <a:rPr lang="ru-RU" b="1" dirty="0">
                <a:solidFill>
                  <a:srgbClr val="F5F3FF"/>
                </a:solidFill>
              </a:rPr>
              <a:t>Модуль ориентирован на детей </a:t>
            </a:r>
            <a:r>
              <a:rPr lang="ru-RU" sz="2400" b="1" dirty="0">
                <a:solidFill>
                  <a:srgbClr val="F5F3FF"/>
                </a:solidFill>
              </a:rPr>
              <a:t>с 4 лет </a:t>
            </a:r>
            <a:r>
              <a:rPr lang="ru-RU" b="1" dirty="0">
                <a:solidFill>
                  <a:srgbClr val="F5F3FF"/>
                </a:solidFill>
              </a:rPr>
              <a:t>и старше!!!</a:t>
            </a:r>
          </a:p>
          <a:p>
            <a:pPr indent="457200"/>
            <a:endParaRPr lang="ru-RU" b="1" dirty="0">
              <a:solidFill>
                <a:srgbClr val="F5F3FF"/>
              </a:solidFill>
            </a:endParaRPr>
          </a:p>
          <a:p>
            <a:pPr indent="457200"/>
            <a:r>
              <a:rPr lang="ru-RU" b="1" dirty="0">
                <a:solidFill>
                  <a:srgbClr val="F5F3FF"/>
                </a:solidFill>
              </a:rPr>
              <a:t>Реализуется программа повышения квалификации педагогов и родителей «Ментальная арифметика» (72 часа)</a:t>
            </a:r>
          </a:p>
        </p:txBody>
      </p:sp>
    </p:spTree>
    <p:extLst>
      <p:ext uri="{BB962C8B-B14F-4D97-AF65-F5344CB8AC3E}">
        <p14:creationId xmlns:p14="http://schemas.microsoft.com/office/powerpoint/2010/main" val="351690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" y="262917"/>
            <a:ext cx="9007258" cy="6009531"/>
          </a:xfrm>
        </p:spPr>
      </p:pic>
    </p:spTree>
    <p:extLst>
      <p:ext uri="{BB962C8B-B14F-4D97-AF65-F5344CB8AC3E}">
        <p14:creationId xmlns:p14="http://schemas.microsoft.com/office/powerpoint/2010/main" val="827112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257BC0D198224791150232BCAA682D" ma:contentTypeVersion="11" ma:contentTypeDescription="Создание документа." ma:contentTypeScope="" ma:versionID="739f7ed75b3ac081cb4151cd286bb6e6">
  <xsd:schema xmlns:xsd="http://www.w3.org/2001/XMLSchema" xmlns:xs="http://www.w3.org/2001/XMLSchema" xmlns:p="http://schemas.microsoft.com/office/2006/metadata/properties" xmlns:ns3="9569945f-913e-414c-ad2b-36299318ba7c" xmlns:ns4="dc185153-1d69-4c57-82f7-084a1ac82620" targetNamespace="http://schemas.microsoft.com/office/2006/metadata/properties" ma:root="true" ma:fieldsID="051855d86ccde0bfafb24e2a11d57b15" ns3:_="" ns4:_="">
    <xsd:import namespace="9569945f-913e-414c-ad2b-36299318ba7c"/>
    <xsd:import namespace="dc185153-1d69-4c57-82f7-084a1ac8262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9945f-913e-414c-ad2b-36299318ba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85153-1d69-4c57-82f7-084a1ac826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4FD145-0634-4E18-8C5F-A6E8BA3F47C1}">
  <ds:schemaRefs>
    <ds:schemaRef ds:uri="http://purl.org/dc/terms/"/>
    <ds:schemaRef ds:uri="http://schemas.microsoft.com/office/2006/documentManagement/types"/>
    <ds:schemaRef ds:uri="9569945f-913e-414c-ad2b-36299318ba7c"/>
    <ds:schemaRef ds:uri="dc185153-1d69-4c57-82f7-084a1ac8262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86DD62-9CD0-4252-959D-87453E7A17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211D95-838D-48F1-9E71-3B78653A5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69945f-913e-414c-ad2b-36299318ba7c"/>
    <ds:schemaRef ds:uri="dc185153-1d69-4c57-82f7-084a1ac82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</TotalTime>
  <Words>1237</Words>
  <Application>Microsoft Office PowerPoint</Application>
  <PresentationFormat>Экран (4:3)</PresentationFormat>
  <Paragraphs>165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Тема Office</vt:lpstr>
      <vt:lpstr>Презентация PowerPoint</vt:lpstr>
      <vt:lpstr>Модули программы «ВдохНОВение»</vt:lpstr>
      <vt:lpstr>Модуль «Подготовка к школе»</vt:lpstr>
      <vt:lpstr>Презентация PowerPoint</vt:lpstr>
      <vt:lpstr>Презентация PowerPoint</vt:lpstr>
      <vt:lpstr>«Азбука поведения» (автор – к.психол.н., доц. А.А.Левшина)  социализация и комплексное развитие ребёнка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Модуль «Эрудиция»</vt:lpstr>
      <vt:lpstr>Презентация PowerPoint</vt:lpstr>
      <vt:lpstr>Презентация PowerPoint</vt:lpstr>
      <vt:lpstr>Презентация PowerPoint</vt:lpstr>
      <vt:lpstr>Презентация PowerPoint</vt:lpstr>
      <vt:lpstr> Ритмы искусства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«Образование детей в развивающем центре ЮФУ» Программа дополнительного образования «ВдохНоВение»</dc:title>
  <dc:creator>Юля</dc:creator>
  <cp:lastModifiedBy>Войтова Ирина Леонидовна</cp:lastModifiedBy>
  <cp:revision>174</cp:revision>
  <dcterms:created xsi:type="dcterms:W3CDTF">2017-09-20T15:05:20Z</dcterms:created>
  <dcterms:modified xsi:type="dcterms:W3CDTF">2021-02-26T11:22:03Z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0x01010053257BC0D198224791150232BCAA682D</vt:lpwstr>
  </property>
</Properties>
</file>