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1" r:id="rId1"/>
  </p:sldMasterIdLst>
  <p:notesMasterIdLst>
    <p:notesMasterId r:id="rId8"/>
  </p:notesMasterIdLst>
  <p:sldIdLst>
    <p:sldId id="256" r:id="rId2"/>
    <p:sldId id="257" r:id="rId3"/>
    <p:sldId id="282" r:id="rId4"/>
    <p:sldId id="284" r:id="rId5"/>
    <p:sldId id="285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76817-907A-4BC6-8D64-0D283199EE74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B0850-7F78-4613-B07A-D96E6936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B0850-7F78-4613-B07A-D96E693612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B0850-7F78-4613-B07A-D96E693612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0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807C-C468-4685-AF2B-C14BB31ED09A}" type="datetimeFigureOut">
              <a:rPr lang="ru-RU" smtClean="0"/>
              <a:t>вт 26.02.19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1046-7ECB-4B55-86E1-34A74A02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per@sfedu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026" y="1578633"/>
            <a:ext cx="8816196" cy="26680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студенческих научных обществ Академии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педагогики Южного федерального университета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0153" y="4858163"/>
            <a:ext cx="5732585" cy="12349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2019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73" y="2156604"/>
            <a:ext cx="999926" cy="1406105"/>
          </a:xfrm>
          <a:prstGeom prst="rect">
            <a:avLst/>
          </a:prstGeom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  <p:pic>
        <p:nvPicPr>
          <p:cNvPr id="7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4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19" y="258127"/>
            <a:ext cx="5788853" cy="709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08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75116" y="750498"/>
            <a:ext cx="10429337" cy="75049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научно-исследовательской и инновационной деятельности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Академии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педагогики в 2018 году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70802"/>
              </p:ext>
            </p:extLst>
          </p:nvPr>
        </p:nvGraphicFramePr>
        <p:xfrm>
          <a:off x="103517" y="1774205"/>
          <a:ext cx="11956211" cy="4695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2730">
                  <a:extLst>
                    <a:ext uri="{9D8B030D-6E8A-4147-A177-3AD203B41FA5}">
                      <a16:colId xmlns:a16="http://schemas.microsoft.com/office/drawing/2014/main" val="1545520352"/>
                    </a:ext>
                  </a:extLst>
                </a:gridCol>
                <a:gridCol w="705807">
                  <a:extLst>
                    <a:ext uri="{9D8B030D-6E8A-4147-A177-3AD203B41FA5}">
                      <a16:colId xmlns:a16="http://schemas.microsoft.com/office/drawing/2014/main" val="3571918507"/>
                    </a:ext>
                  </a:extLst>
                </a:gridCol>
                <a:gridCol w="1547674">
                  <a:extLst>
                    <a:ext uri="{9D8B030D-6E8A-4147-A177-3AD203B41FA5}">
                      <a16:colId xmlns:a16="http://schemas.microsoft.com/office/drawing/2014/main" val="951324602"/>
                    </a:ext>
                  </a:extLst>
                </a:gridCol>
              </a:tblGrid>
              <a:tr h="115638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3880"/>
                  </a:ext>
                </a:extLst>
              </a:tr>
              <a:tr h="36343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журналах и изданиях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54986"/>
                  </a:ext>
                </a:extLst>
              </a:tr>
              <a:tr h="363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журналах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7075"/>
                  </a:ext>
                </a:extLst>
              </a:tr>
              <a:tr h="358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публикаций в журналах ВАК-РИНЦ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287"/>
                  </a:ext>
                </a:extLst>
              </a:tr>
              <a:tr h="627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Доклады на региональных,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всероссийских и международных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научных конференциях, форумах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семинарах (в том числе студенческих)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48083"/>
                  </a:ext>
                </a:extLst>
              </a:tr>
              <a:tr h="363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Научные публикации, всего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3922"/>
                  </a:ext>
                </a:extLst>
              </a:tr>
              <a:tr h="363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Студенческие работы, поданные на конкурсы на лучшую научно-исследовательскую работу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19252"/>
                  </a:ext>
                </a:extLst>
              </a:tr>
              <a:tr h="47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Медали, дипломы, грамоты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т.п., полученные на различных конкурсах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олимпиадах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50125"/>
                  </a:ext>
                </a:extLst>
              </a:tr>
              <a:tr h="6277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студентов очной формы обучения, принимавших участие в выполнении научных исследований и разработок,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оплатой труда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3169"/>
                  </a:ext>
                </a:extLst>
              </a:tr>
            </a:tbl>
          </a:graphicData>
        </a:graphic>
      </p:graphicFrame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7" y="948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43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3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146650"/>
            <a:ext cx="1302589" cy="11300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1753318"/>
            <a:ext cx="1854678" cy="16002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научные общества (СНО) кафедр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782328"/>
              </p:ext>
            </p:extLst>
          </p:nvPr>
        </p:nvGraphicFramePr>
        <p:xfrm>
          <a:off x="1759789" y="569345"/>
          <a:ext cx="10325819" cy="618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362">
                  <a:extLst>
                    <a:ext uri="{9D8B030D-6E8A-4147-A177-3AD203B41FA5}">
                      <a16:colId xmlns:a16="http://schemas.microsoft.com/office/drawing/2014/main" val="1727320521"/>
                    </a:ext>
                  </a:extLst>
                </a:gridCol>
                <a:gridCol w="3545457">
                  <a:extLst>
                    <a:ext uri="{9D8B030D-6E8A-4147-A177-3AD203B41FA5}">
                      <a16:colId xmlns:a16="http://schemas.microsoft.com/office/drawing/2014/main" val="3074445677"/>
                    </a:ext>
                  </a:extLst>
                </a:gridCol>
              </a:tblGrid>
              <a:tr h="2822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СНО, Ф.И.О. научного руководителя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кафедр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4690"/>
                  </a:ext>
                </a:extLst>
              </a:tr>
              <a:tr h="23889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«Коррекционно-логопедическая помощь детям раннего возраста и лицам с ОВЗ средствами фольклора» (Климкина Е.А.)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«Социализация детей с особыми образовательными потребностями»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Болдинова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О.Г.)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«Школа молодого исследователя: развитие ребенка и сенсорная интеграция»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Бочарова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«Психолого-педагогическое сопровождение развития детей с ОВЗ»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Платохина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«Актуальные проблемы специального образования» (Рыжова О.С.)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«Классические и современные подходы к диагностике детей с различными нарушениями» (Муратова М.А.)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«Актуальные проблемы изучения детей с тяжелыми нарушениями» (Муратова М.А., Колодяжная Т.П.)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Молодежная инновационная площадка исследовательской и опытно-экспериментальной деятельности «Мастерская социального проектирования» (Фатеева Д.А., Климова Т.В.)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«Информационные технологии в специальном образовании»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Киримова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К.В.)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коррекционной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педагогики (9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61489"/>
                  </a:ext>
                </a:extLst>
              </a:tr>
              <a:tr h="115023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«Психологические проблемы самосознания личности и ее карьеры»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Джанерьян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С.Т.)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«Феноменология семьи и профессиональной психологической помощи личности и семье»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Тащева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А.И.)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«Удовлетворенность личности собственной жизнью и ее факторы» (Габдулина Л.И.)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«Проблемы психологии мотивации» (Гвоздева Д.И.)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«Экология личности в психологии» (Белова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Е.В.)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личности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консультативной психологии (5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97492"/>
                  </a:ext>
                </a:extLst>
              </a:tr>
              <a:tr h="97327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Научная студенческая лаборатория «Педагогическое сопровождение развития детей дошкольного возраста» (Куликовская И.Э.)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«Лаборатория раннего развития» (Левшина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А.А.)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«Ребенок в мире культуры и социума»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Чумичева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Р.М.)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«Технологии физического развития детей дошкольного возраста»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Абдульманова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Л.В.)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дошкольного образования (4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48229"/>
                  </a:ext>
                </a:extLst>
              </a:tr>
              <a:tr h="123519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«Психологическое сопровождение деятельности сотрудников правоохранительных органов» (Мещерякова А.В.)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«Психология предпринимательской деятельности» (Белоконь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И.А.)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«Моделирование совместной  деятельности в организации» (Терехин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В.А.)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совладающего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поведения»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Шипитько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О.Ю.)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управления и юридической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психологии (4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59335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" y="3353518"/>
            <a:ext cx="1673524" cy="251546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педагогики 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9847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3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146650"/>
            <a:ext cx="1302589" cy="113006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" y="1753318"/>
            <a:ext cx="1854678" cy="16002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научные общества (СНО) кафедр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51900"/>
              </p:ext>
            </p:extLst>
          </p:nvPr>
        </p:nvGraphicFramePr>
        <p:xfrm>
          <a:off x="2009955" y="828138"/>
          <a:ext cx="9704717" cy="535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520">
                  <a:extLst>
                    <a:ext uri="{9D8B030D-6E8A-4147-A177-3AD203B41FA5}">
                      <a16:colId xmlns:a16="http://schemas.microsoft.com/office/drawing/2014/main" val="1727320521"/>
                    </a:ext>
                  </a:extLst>
                </a:gridCol>
                <a:gridCol w="3332197">
                  <a:extLst>
                    <a:ext uri="{9D8B030D-6E8A-4147-A177-3AD203B41FA5}">
                      <a16:colId xmlns:a16="http://schemas.microsoft.com/office/drawing/2014/main" val="3074445677"/>
                    </a:ext>
                  </a:extLst>
                </a:gridCol>
              </a:tblGrid>
              <a:tr h="3088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СНО, Ф.И.О. научного руководителя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кафедр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94690"/>
                  </a:ext>
                </a:extLst>
              </a:tr>
              <a:tr h="926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«Проблемы модернизации педагогического образования»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Берму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А.Г.)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«Социально-педагогические проблемы детей и молодежи» (Рыжова О.С.)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«Педагогическая компаративистика»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Чигишева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О.П.)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«Инновационная дидактика в мировой образовательной науке и практике»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Спыну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С.Ю.)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образования и педагогических наук (4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61489"/>
                  </a:ext>
                </a:extLst>
              </a:tr>
              <a:tr h="93038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Научный студенческий клуб (Антипова И.Г.)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«Социальное поведение человека»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Барсукова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О.В., Мозговая Н.Н.)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Студенческая научная лаборатория  «Интерактивные технологии в образовании» (Бакаева И.А.)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психологии образования (3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8739"/>
                  </a:ext>
                </a:extLst>
              </a:tr>
              <a:tr h="92650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Студенческая научно-исследовательская лаборатория «Социальная психология общения и экспрессивного поведения»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Лабунская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В.А.)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«Прикладные социально-психологические исследования»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Погонцева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Д.В.)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«Арт-терапия в работе с личностью» (Зинченко Е.В.)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социальной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психологии (3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19599"/>
                  </a:ext>
                </a:extLst>
              </a:tr>
              <a:tr h="51472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«Области применения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гештальт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-подхода»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Аралова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М.П.)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«Прикладная психофизиология психических процессов и состояний»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Скиртач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И.А.)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психофизиологии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клинической психологии (2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35392"/>
                  </a:ext>
                </a:extLst>
              </a:tr>
              <a:tr h="51472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«Точка Роста» (Гришина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Л.Н.)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«Практическая психология личности» (Обухова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Ю.В.)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психологии развития (2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48741"/>
                  </a:ext>
                </a:extLst>
              </a:tr>
              <a:tr h="72061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«Инклюзия в образовании и обществе»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Ромашевская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Е.С.)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инклюзивного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социально-педагогической реабилитации (1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52761"/>
                  </a:ext>
                </a:extLst>
              </a:tr>
              <a:tr h="51472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«Психологическая философия»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Лешкевич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Т.Г.)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общей и педагогической психологии (1 СНО)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04809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" y="3353518"/>
            <a:ext cx="1673524" cy="251546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педагогики в 2018 году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75170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75116" y="569344"/>
            <a:ext cx="10716883" cy="65560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научно-исследовательской и инновационной деятельности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– членов СНО Академии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педагогики в 2018 году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04363"/>
              </p:ext>
            </p:extLst>
          </p:nvPr>
        </p:nvGraphicFramePr>
        <p:xfrm>
          <a:off x="207034" y="1311215"/>
          <a:ext cx="11800936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6310">
                  <a:extLst>
                    <a:ext uri="{9D8B030D-6E8A-4147-A177-3AD203B41FA5}">
                      <a16:colId xmlns:a16="http://schemas.microsoft.com/office/drawing/2014/main" val="1545520352"/>
                    </a:ext>
                  </a:extLst>
                </a:gridCol>
                <a:gridCol w="689229">
                  <a:extLst>
                    <a:ext uri="{9D8B030D-6E8A-4147-A177-3AD203B41FA5}">
                      <a16:colId xmlns:a16="http://schemas.microsoft.com/office/drawing/2014/main" val="3571918507"/>
                    </a:ext>
                  </a:extLst>
                </a:gridCol>
                <a:gridCol w="1605397">
                  <a:extLst>
                    <a:ext uri="{9D8B030D-6E8A-4147-A177-3AD203B41FA5}">
                      <a16:colId xmlns:a16="http://schemas.microsoft.com/office/drawing/2014/main" val="3678477727"/>
                    </a:ext>
                  </a:extLst>
                </a:gridCol>
              </a:tblGrid>
              <a:tr h="80879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3880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 – членов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СНО Академии психологии и педагогики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754986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журналах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41548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публикаций в журналах ВАК-РИНЦ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2287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публикаций в журналах РИНЦ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соавторстве с ППС)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83309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публикации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62651"/>
                  </a:ext>
                </a:extLst>
              </a:tr>
              <a:tr h="128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Доклады на научных конференциях, семинарах и т.п. всех уровней (в том числе студенческих), всего, 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них: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на региональных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конференциях (146)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на всероссийских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конференциях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(83)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на международных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конференциях (32)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848083"/>
                  </a:ext>
                </a:extLst>
              </a:tr>
              <a:tr h="808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заседаний СНО в течение 2018 года и количество докладов студентов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заседаний,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302 доклада студентов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3922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Медали, дипломы, грамоты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т.п., полученные на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различных конкурсах и олимпиадах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750125"/>
                  </a:ext>
                </a:extLst>
              </a:tr>
              <a:tr h="5691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студентов – членов СНО, принимавших участие в выполнении грантов и научно-исследовательских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3169"/>
                  </a:ext>
                </a:extLst>
              </a:tr>
            </a:tbl>
          </a:graphicData>
        </a:graphic>
      </p:graphicFrame>
      <p:pic>
        <p:nvPicPr>
          <p:cNvPr id="5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4477320" y="-94890"/>
            <a:ext cx="5555202" cy="664234"/>
          </a:xfrm>
          <a:prstGeom prst="rect">
            <a:avLst/>
          </a:prstGeom>
          <a:noFill/>
        </p:spPr>
      </p:pic>
      <p:pic>
        <p:nvPicPr>
          <p:cNvPr id="6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7" y="948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03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69" y="365125"/>
            <a:ext cx="11043139" cy="60268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Альперович Валерия Дмитриевна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координатор по НИД,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социальной психологии 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психологии и педагогики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федерального университета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alper@sfedu.ru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89034358012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нна\Pictures\Логотип ЮФ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" y="388189"/>
            <a:ext cx="1302589" cy="113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96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931</Words>
  <Application>Microsoft Office PowerPoint</Application>
  <PresentationFormat>Широкоэкранный</PresentationFormat>
  <Paragraphs>124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   Отчет о деятельности студенческих научных обществ Академии психологии и педагогики Южного федерального университета в 2018 году</vt:lpstr>
      <vt:lpstr>         </vt:lpstr>
      <vt:lpstr>Студенческие научные общества (СНО) кафедр</vt:lpstr>
      <vt:lpstr>Студенческие научные общества (СНО) кафедр</vt:lpstr>
      <vt:lpstr>         </vt:lpstr>
      <vt:lpstr>Спасибо за внимание!  Альперович Валерия Дмитриевна к.псх.н., координатор по НИД,  доцент кафедры социальной психологии   Академии психологии и педагогики  Южного федерального университета alper@sfedu.ru 89034358012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«СВОИХ» И «ЧУЖИХ» ЛЮДЕЙ КАК ПАРТНЕРОВ ПО ОБЩЕНИЮ В МЕТАФОРАХ И НАРРАТИВАХ ЛИЧНОСТИ </dc:title>
  <dc:creator>Валерия</dc:creator>
  <cp:lastModifiedBy>Валерия</cp:lastModifiedBy>
  <cp:revision>429</cp:revision>
  <dcterms:created xsi:type="dcterms:W3CDTF">2017-04-12T18:04:16Z</dcterms:created>
  <dcterms:modified xsi:type="dcterms:W3CDTF">2019-02-26T11:50:02Z</dcterms:modified>
</cp:coreProperties>
</file>