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121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687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178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389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877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565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25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3222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002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88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120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0F72B0-D879-4797-8202-78D218D3E5C1}" type="datetimeFigureOut">
              <a:rPr lang="ru-RU" smtClean="0"/>
              <a:t>09.12.2019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1CBAB-26C4-49D8-80C5-2F210E9735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55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&#1083;&#1086;&#1075;&#1080;&#1085;_____@sfedu.ru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437" y="742950"/>
            <a:ext cx="11287125" cy="537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625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50188" y="698740"/>
            <a:ext cx="1104181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/>
              <a:t>Если система запросит логин и пароль, то указать данные корпоративной почты: </a:t>
            </a:r>
            <a:r>
              <a:rPr lang="ru-RU" sz="5400" dirty="0" smtClean="0">
                <a:hlinkClick r:id="rId2"/>
              </a:rPr>
              <a:t>логин_____</a:t>
            </a:r>
            <a:r>
              <a:rPr lang="en-US" sz="5400" dirty="0" smtClean="0">
                <a:hlinkClick r:id="rId2"/>
              </a:rPr>
              <a:t>@sfedu.ru</a:t>
            </a:r>
            <a:endParaRPr lang="en-US" sz="5400" dirty="0" smtClean="0"/>
          </a:p>
          <a:p>
            <a:r>
              <a:rPr lang="ru-RU" sz="5400" dirty="0" smtClean="0"/>
              <a:t>Пароль:_______________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032963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857500" y="-1204913"/>
            <a:ext cx="17907000" cy="926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445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795588" y="-628650"/>
            <a:ext cx="17783175" cy="8115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19744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Широкоэкранный</PresentationFormat>
  <Paragraphs>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Андрейченко Наталья Владимировна</dc:creator>
  <cp:lastModifiedBy>Андрейченко Наталья Владимировна</cp:lastModifiedBy>
  <cp:revision>1</cp:revision>
  <dcterms:created xsi:type="dcterms:W3CDTF">2019-12-09T12:53:25Z</dcterms:created>
  <dcterms:modified xsi:type="dcterms:W3CDTF">2019-12-09T12:53:42Z</dcterms:modified>
</cp:coreProperties>
</file>