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69" r:id="rId2"/>
    <p:sldId id="443" r:id="rId3"/>
    <p:sldId id="376" r:id="rId4"/>
    <p:sldId id="445" r:id="rId5"/>
    <p:sldId id="446" r:id="rId6"/>
    <p:sldId id="444" r:id="rId7"/>
    <p:sldId id="447" r:id="rId8"/>
    <p:sldId id="450" r:id="rId9"/>
    <p:sldId id="461" r:id="rId10"/>
    <p:sldId id="451" r:id="rId11"/>
    <p:sldId id="453" r:id="rId12"/>
    <p:sldId id="454" r:id="rId13"/>
    <p:sldId id="455" r:id="rId14"/>
    <p:sldId id="462" r:id="rId15"/>
    <p:sldId id="452" r:id="rId16"/>
    <p:sldId id="457" r:id="rId17"/>
    <p:sldId id="458" r:id="rId18"/>
    <p:sldId id="463" r:id="rId19"/>
    <p:sldId id="459" r:id="rId20"/>
    <p:sldId id="460" r:id="rId21"/>
    <p:sldId id="449" r:id="rId22"/>
    <p:sldId id="464" r:id="rId2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3" clrIdx="0">
    <p:extLst>
      <p:ext uri="{19B8F6BF-5375-455C-9EA6-DF929625EA0E}">
        <p15:presenceInfo xmlns:p15="http://schemas.microsoft.com/office/powerpoint/2012/main" userId="d130af42bae7b036" providerId="Windows Live"/>
      </p:ext>
    </p:extLst>
  </p:cmAuthor>
  <p:cmAuthor id="2" name="Кирик Владимир Александрович" initials="КВА" lastIdx="1" clrIdx="1">
    <p:extLst>
      <p:ext uri="{19B8F6BF-5375-455C-9EA6-DF929625EA0E}">
        <p15:presenceInfo xmlns:p15="http://schemas.microsoft.com/office/powerpoint/2012/main" userId="Кирик Владимир Александр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12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A5BAF-F937-4AAE-B2C7-BCAF94C63B4E}" type="doc">
      <dgm:prSet loTypeId="urn:microsoft.com/office/officeart/2005/8/layout/pyramid2" loCatId="pyramid" qsTypeId="urn:microsoft.com/office/officeart/2005/8/quickstyle/3d2#1" qsCatId="3D" csTypeId="urn:microsoft.com/office/officeart/2005/8/colors/accent1_2" csCatId="accent1" phldr="1"/>
      <dgm:spPr/>
    </dgm:pt>
    <dgm:pt modelId="{7FB2EAE0-4D6D-4E31-AF15-E03C04D053DF}">
      <dgm:prSet phldrT="[Текст]"/>
      <dgm:spPr/>
      <dgm:t>
        <a:bodyPr/>
        <a:lstStyle/>
        <a:p>
          <a:r>
            <a:rPr lang="ru-RU" dirty="0"/>
            <a:t>Руководитель коллектива</a:t>
          </a:r>
        </a:p>
        <a:p>
          <a:r>
            <a:rPr lang="ru-RU" dirty="0"/>
            <a:t> (1 чел.)</a:t>
          </a:r>
        </a:p>
      </dgm:t>
    </dgm:pt>
    <dgm:pt modelId="{72A6CD1D-3233-4A4F-9D6C-344651226F86}" type="parTrans" cxnId="{9F088C16-1194-4A99-87C5-052DF18EACD1}">
      <dgm:prSet/>
      <dgm:spPr/>
      <dgm:t>
        <a:bodyPr/>
        <a:lstStyle/>
        <a:p>
          <a:endParaRPr lang="ru-RU"/>
        </a:p>
      </dgm:t>
    </dgm:pt>
    <dgm:pt modelId="{9B6AA59D-685C-4E8D-AF4E-4861FE359322}" type="sibTrans" cxnId="{9F088C16-1194-4A99-87C5-052DF18EACD1}">
      <dgm:prSet/>
      <dgm:spPr/>
      <dgm:t>
        <a:bodyPr/>
        <a:lstStyle/>
        <a:p>
          <a:endParaRPr lang="ru-RU"/>
        </a:p>
      </dgm:t>
    </dgm:pt>
    <dgm:pt modelId="{9C4292B8-0241-4A6E-8A34-0321D2B10E2A}">
      <dgm:prSet phldrT="[Текст]"/>
      <dgm:spPr/>
      <dgm:t>
        <a:bodyPr/>
        <a:lstStyle/>
        <a:p>
          <a:r>
            <a:rPr lang="ru-RU" dirty="0"/>
            <a:t>Молодые ученые </a:t>
          </a:r>
        </a:p>
        <a:p>
          <a:r>
            <a:rPr lang="ru-RU" dirty="0"/>
            <a:t>(2-4 чел.)</a:t>
          </a:r>
        </a:p>
      </dgm:t>
    </dgm:pt>
    <dgm:pt modelId="{A1CF8FCB-1752-41FA-B40F-5FC7499FB415}" type="parTrans" cxnId="{35F53E96-1730-438B-8B0B-C2B814A819A5}">
      <dgm:prSet/>
      <dgm:spPr/>
      <dgm:t>
        <a:bodyPr/>
        <a:lstStyle/>
        <a:p>
          <a:endParaRPr lang="ru-RU"/>
        </a:p>
      </dgm:t>
    </dgm:pt>
    <dgm:pt modelId="{EA5CD141-C081-4A6E-926C-D7A2AE493425}" type="sibTrans" cxnId="{35F53E96-1730-438B-8B0B-C2B814A819A5}">
      <dgm:prSet/>
      <dgm:spPr/>
      <dgm:t>
        <a:bodyPr/>
        <a:lstStyle/>
        <a:p>
          <a:endParaRPr lang="ru-RU"/>
        </a:p>
      </dgm:t>
    </dgm:pt>
    <dgm:pt modelId="{79FC48D5-688E-4962-ABB6-8461BDCE0060}">
      <dgm:prSet phldrT="[Текст]"/>
      <dgm:spPr/>
      <dgm:t>
        <a:bodyPr/>
        <a:lstStyle/>
        <a:p>
          <a:r>
            <a:rPr lang="ru-RU" dirty="0"/>
            <a:t>Школьники </a:t>
          </a:r>
        </a:p>
        <a:p>
          <a:r>
            <a:rPr lang="ru-RU" dirty="0"/>
            <a:t>(2-5 чел.)</a:t>
          </a:r>
        </a:p>
      </dgm:t>
    </dgm:pt>
    <dgm:pt modelId="{9A7F14B6-03D0-4106-922F-D646F2AC7452}" type="parTrans" cxnId="{DD050DC8-F111-464A-90B9-199A3AC3F17C}">
      <dgm:prSet/>
      <dgm:spPr/>
      <dgm:t>
        <a:bodyPr/>
        <a:lstStyle/>
        <a:p>
          <a:endParaRPr lang="ru-RU"/>
        </a:p>
      </dgm:t>
    </dgm:pt>
    <dgm:pt modelId="{3D2111F2-FC71-4FED-9A31-35D5AEAB17FD}" type="sibTrans" cxnId="{DD050DC8-F111-464A-90B9-199A3AC3F17C}">
      <dgm:prSet/>
      <dgm:spPr/>
      <dgm:t>
        <a:bodyPr/>
        <a:lstStyle/>
        <a:p>
          <a:endParaRPr lang="ru-RU"/>
        </a:p>
      </dgm:t>
    </dgm:pt>
    <dgm:pt modelId="{2925DDCB-364D-4FA6-8813-1AE58C4FA200}" type="pres">
      <dgm:prSet presAssocID="{51BA5BAF-F937-4AAE-B2C7-BCAF94C63B4E}" presName="compositeShape" presStyleCnt="0">
        <dgm:presLayoutVars>
          <dgm:dir/>
          <dgm:resizeHandles/>
        </dgm:presLayoutVars>
      </dgm:prSet>
      <dgm:spPr/>
    </dgm:pt>
    <dgm:pt modelId="{4A613A92-917B-4EDC-974D-13B9BA7BAC70}" type="pres">
      <dgm:prSet presAssocID="{51BA5BAF-F937-4AAE-B2C7-BCAF94C63B4E}" presName="pyramid" presStyleLbl="node1" presStyleIdx="0" presStyleCn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54A26ECA-FC07-4CF3-82B6-6391301F2658}" type="pres">
      <dgm:prSet presAssocID="{51BA5BAF-F937-4AAE-B2C7-BCAF94C63B4E}" presName="theList" presStyleCnt="0"/>
      <dgm:spPr/>
    </dgm:pt>
    <dgm:pt modelId="{C3892E30-FCAC-40FD-B39D-527FF8D4A235}" type="pres">
      <dgm:prSet presAssocID="{7FB2EAE0-4D6D-4E31-AF15-E03C04D053DF}" presName="aNode" presStyleLbl="fgAcc1" presStyleIdx="0" presStyleCnt="3">
        <dgm:presLayoutVars>
          <dgm:bulletEnabled val="1"/>
        </dgm:presLayoutVars>
      </dgm:prSet>
      <dgm:spPr/>
    </dgm:pt>
    <dgm:pt modelId="{6BDFDDBE-30B1-4FFF-80B0-5979AD57836C}" type="pres">
      <dgm:prSet presAssocID="{7FB2EAE0-4D6D-4E31-AF15-E03C04D053DF}" presName="aSpace" presStyleCnt="0"/>
      <dgm:spPr/>
    </dgm:pt>
    <dgm:pt modelId="{2BA76343-3EAF-4DE4-BCE8-D46C765E9D40}" type="pres">
      <dgm:prSet presAssocID="{9C4292B8-0241-4A6E-8A34-0321D2B10E2A}" presName="aNode" presStyleLbl="fgAcc1" presStyleIdx="1" presStyleCnt="3">
        <dgm:presLayoutVars>
          <dgm:bulletEnabled val="1"/>
        </dgm:presLayoutVars>
      </dgm:prSet>
      <dgm:spPr/>
    </dgm:pt>
    <dgm:pt modelId="{ADB783C5-5232-49C1-ADC8-97018F605F6E}" type="pres">
      <dgm:prSet presAssocID="{9C4292B8-0241-4A6E-8A34-0321D2B10E2A}" presName="aSpace" presStyleCnt="0"/>
      <dgm:spPr/>
    </dgm:pt>
    <dgm:pt modelId="{70FDC3FC-C457-4295-9C65-7EE61CBEAD6F}" type="pres">
      <dgm:prSet presAssocID="{79FC48D5-688E-4962-ABB6-8461BDCE0060}" presName="aNode" presStyleLbl="fgAcc1" presStyleIdx="2" presStyleCnt="3">
        <dgm:presLayoutVars>
          <dgm:bulletEnabled val="1"/>
        </dgm:presLayoutVars>
      </dgm:prSet>
      <dgm:spPr/>
    </dgm:pt>
    <dgm:pt modelId="{872EF6F4-54D9-42A7-B3DF-F7DB072C6AA7}" type="pres">
      <dgm:prSet presAssocID="{79FC48D5-688E-4962-ABB6-8461BDCE0060}" presName="aSpace" presStyleCnt="0"/>
      <dgm:spPr/>
    </dgm:pt>
  </dgm:ptLst>
  <dgm:cxnLst>
    <dgm:cxn modelId="{9F088C16-1194-4A99-87C5-052DF18EACD1}" srcId="{51BA5BAF-F937-4AAE-B2C7-BCAF94C63B4E}" destId="{7FB2EAE0-4D6D-4E31-AF15-E03C04D053DF}" srcOrd="0" destOrd="0" parTransId="{72A6CD1D-3233-4A4F-9D6C-344651226F86}" sibTransId="{9B6AA59D-685C-4E8D-AF4E-4861FE359322}"/>
    <dgm:cxn modelId="{A3A09834-C143-4EF5-AC09-6F985CDD72F7}" type="presOf" srcId="{9C4292B8-0241-4A6E-8A34-0321D2B10E2A}" destId="{2BA76343-3EAF-4DE4-BCE8-D46C765E9D40}" srcOrd="0" destOrd="0" presId="urn:microsoft.com/office/officeart/2005/8/layout/pyramid2"/>
    <dgm:cxn modelId="{BE0F8265-8A9D-4C6E-8B41-9552680F5541}" type="presOf" srcId="{51BA5BAF-F937-4AAE-B2C7-BCAF94C63B4E}" destId="{2925DDCB-364D-4FA6-8813-1AE58C4FA200}" srcOrd="0" destOrd="0" presId="urn:microsoft.com/office/officeart/2005/8/layout/pyramid2"/>
    <dgm:cxn modelId="{9CB17A7B-0A38-4ABB-BE08-4F4627BF2146}" type="presOf" srcId="{79FC48D5-688E-4962-ABB6-8461BDCE0060}" destId="{70FDC3FC-C457-4295-9C65-7EE61CBEAD6F}" srcOrd="0" destOrd="0" presId="urn:microsoft.com/office/officeart/2005/8/layout/pyramid2"/>
    <dgm:cxn modelId="{35F53E96-1730-438B-8B0B-C2B814A819A5}" srcId="{51BA5BAF-F937-4AAE-B2C7-BCAF94C63B4E}" destId="{9C4292B8-0241-4A6E-8A34-0321D2B10E2A}" srcOrd="1" destOrd="0" parTransId="{A1CF8FCB-1752-41FA-B40F-5FC7499FB415}" sibTransId="{EA5CD141-C081-4A6E-926C-D7A2AE493425}"/>
    <dgm:cxn modelId="{3C1392C4-30BF-4176-9C98-E84160B3F3A5}" type="presOf" srcId="{7FB2EAE0-4D6D-4E31-AF15-E03C04D053DF}" destId="{C3892E30-FCAC-40FD-B39D-527FF8D4A235}" srcOrd="0" destOrd="0" presId="urn:microsoft.com/office/officeart/2005/8/layout/pyramid2"/>
    <dgm:cxn modelId="{DD050DC8-F111-464A-90B9-199A3AC3F17C}" srcId="{51BA5BAF-F937-4AAE-B2C7-BCAF94C63B4E}" destId="{79FC48D5-688E-4962-ABB6-8461BDCE0060}" srcOrd="2" destOrd="0" parTransId="{9A7F14B6-03D0-4106-922F-D646F2AC7452}" sibTransId="{3D2111F2-FC71-4FED-9A31-35D5AEAB17FD}"/>
    <dgm:cxn modelId="{212AA076-C63F-4805-A424-B9C4BF638599}" type="presParOf" srcId="{2925DDCB-364D-4FA6-8813-1AE58C4FA200}" destId="{4A613A92-917B-4EDC-974D-13B9BA7BAC70}" srcOrd="0" destOrd="0" presId="urn:microsoft.com/office/officeart/2005/8/layout/pyramid2"/>
    <dgm:cxn modelId="{B0F162B3-4E09-4DE4-995D-3B7783264C65}" type="presParOf" srcId="{2925DDCB-364D-4FA6-8813-1AE58C4FA200}" destId="{54A26ECA-FC07-4CF3-82B6-6391301F2658}" srcOrd="1" destOrd="0" presId="urn:microsoft.com/office/officeart/2005/8/layout/pyramid2"/>
    <dgm:cxn modelId="{5737C275-3F87-4AAF-A2C1-244EF6A4718F}" type="presParOf" srcId="{54A26ECA-FC07-4CF3-82B6-6391301F2658}" destId="{C3892E30-FCAC-40FD-B39D-527FF8D4A235}" srcOrd="0" destOrd="0" presId="urn:microsoft.com/office/officeart/2005/8/layout/pyramid2"/>
    <dgm:cxn modelId="{92449CDA-9B28-4895-A09B-778666FB3BD7}" type="presParOf" srcId="{54A26ECA-FC07-4CF3-82B6-6391301F2658}" destId="{6BDFDDBE-30B1-4FFF-80B0-5979AD57836C}" srcOrd="1" destOrd="0" presId="urn:microsoft.com/office/officeart/2005/8/layout/pyramid2"/>
    <dgm:cxn modelId="{1FB0E977-29A9-4CB2-9E93-0A5FD305D259}" type="presParOf" srcId="{54A26ECA-FC07-4CF3-82B6-6391301F2658}" destId="{2BA76343-3EAF-4DE4-BCE8-D46C765E9D40}" srcOrd="2" destOrd="0" presId="urn:microsoft.com/office/officeart/2005/8/layout/pyramid2"/>
    <dgm:cxn modelId="{879296D5-01CD-4D62-8CDB-1A5AD8F9E9F8}" type="presParOf" srcId="{54A26ECA-FC07-4CF3-82B6-6391301F2658}" destId="{ADB783C5-5232-49C1-ADC8-97018F605F6E}" srcOrd="3" destOrd="0" presId="urn:microsoft.com/office/officeart/2005/8/layout/pyramid2"/>
    <dgm:cxn modelId="{F8EC36F7-42B8-4249-A46F-00A2010B83EB}" type="presParOf" srcId="{54A26ECA-FC07-4CF3-82B6-6391301F2658}" destId="{70FDC3FC-C457-4295-9C65-7EE61CBEAD6F}" srcOrd="4" destOrd="0" presId="urn:microsoft.com/office/officeart/2005/8/layout/pyramid2"/>
    <dgm:cxn modelId="{34209F52-AF4A-4FAC-9DA1-6C0422D83DC1}" type="presParOf" srcId="{54A26ECA-FC07-4CF3-82B6-6391301F2658}" destId="{872EF6F4-54D9-42A7-B3DF-F7DB072C6AA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D6C4A4-E6E6-414D-8058-60D13B17B413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B929E5-19A5-4F41-8E82-97F24DCB7AAA}">
      <dgm:prSet phldrT="[Текст]" custT="1"/>
      <dgm:spPr/>
      <dgm:t>
        <a:bodyPr/>
        <a:lstStyle/>
        <a:p>
          <a:r>
            <a:rPr lang="ru-RU" sz="1800" dirty="0"/>
            <a:t>Позиционирование университета в качестве центра гуманитарных исследований</a:t>
          </a:r>
        </a:p>
      </dgm:t>
    </dgm:pt>
    <dgm:pt modelId="{7656B1D0-F2F9-43DB-B481-2255E2DF7B10}" type="parTrans" cxnId="{04396291-C2A5-421D-9D97-62D2C07E7417}">
      <dgm:prSet/>
      <dgm:spPr/>
      <dgm:t>
        <a:bodyPr/>
        <a:lstStyle/>
        <a:p>
          <a:endParaRPr lang="ru-RU"/>
        </a:p>
      </dgm:t>
    </dgm:pt>
    <dgm:pt modelId="{1EAB372C-B70E-4C42-8B10-E8151DD6B357}" type="sibTrans" cxnId="{04396291-C2A5-421D-9D97-62D2C07E7417}">
      <dgm:prSet/>
      <dgm:spPr/>
      <dgm:t>
        <a:bodyPr/>
        <a:lstStyle/>
        <a:p>
          <a:endParaRPr lang="ru-RU"/>
        </a:p>
      </dgm:t>
    </dgm:pt>
    <dgm:pt modelId="{9BCB318C-FF09-460A-9E96-B15CAA83DFFC}">
      <dgm:prSet phldrT="[Текст]" custT="1"/>
      <dgm:spPr/>
      <dgm:t>
        <a:bodyPr/>
        <a:lstStyle/>
        <a:p>
          <a:r>
            <a:rPr lang="ru-RU" sz="1800" dirty="0"/>
            <a:t>Развитие опыта и технологий наставничества в сфере образования и исследований</a:t>
          </a:r>
        </a:p>
      </dgm:t>
    </dgm:pt>
    <dgm:pt modelId="{9F2E16BB-27A2-458A-825E-9144A5065366}" type="parTrans" cxnId="{3BAF178B-AC26-4F89-A7A1-E9652187D3A8}">
      <dgm:prSet/>
      <dgm:spPr/>
      <dgm:t>
        <a:bodyPr/>
        <a:lstStyle/>
        <a:p>
          <a:endParaRPr lang="ru-RU"/>
        </a:p>
      </dgm:t>
    </dgm:pt>
    <dgm:pt modelId="{9A066D7E-AA4B-43C6-B98C-D8B5278E9742}" type="sibTrans" cxnId="{3BAF178B-AC26-4F89-A7A1-E9652187D3A8}">
      <dgm:prSet/>
      <dgm:spPr/>
      <dgm:t>
        <a:bodyPr/>
        <a:lstStyle/>
        <a:p>
          <a:endParaRPr lang="ru-RU"/>
        </a:p>
      </dgm:t>
    </dgm:pt>
    <dgm:pt modelId="{F4358C67-AE44-4676-8485-E19CFDAC72F0}">
      <dgm:prSet phldrT="[Текст]" custT="1"/>
      <dgm:spPr/>
      <dgm:t>
        <a:bodyPr/>
        <a:lstStyle/>
        <a:p>
          <a:r>
            <a:rPr lang="ru-RU" sz="1800" dirty="0"/>
            <a:t>Привлечение талантливых абитуриентов</a:t>
          </a:r>
        </a:p>
      </dgm:t>
    </dgm:pt>
    <dgm:pt modelId="{060C18CD-0363-4577-A689-F7F2D94612AD}" type="parTrans" cxnId="{38C80310-5A45-472E-A265-27264CB5B47D}">
      <dgm:prSet/>
      <dgm:spPr/>
      <dgm:t>
        <a:bodyPr/>
        <a:lstStyle/>
        <a:p>
          <a:endParaRPr lang="ru-RU"/>
        </a:p>
      </dgm:t>
    </dgm:pt>
    <dgm:pt modelId="{A36F5A3E-03DE-4B20-B9F6-F29A033B273A}" type="sibTrans" cxnId="{38C80310-5A45-472E-A265-27264CB5B47D}">
      <dgm:prSet/>
      <dgm:spPr/>
      <dgm:t>
        <a:bodyPr/>
        <a:lstStyle/>
        <a:p>
          <a:endParaRPr lang="ru-RU"/>
        </a:p>
      </dgm:t>
    </dgm:pt>
    <dgm:pt modelId="{27ABD4A2-8506-40D5-B15B-7F939796FA8C}">
      <dgm:prSet phldrT="[Текст]" custT="1"/>
      <dgm:spPr/>
      <dgm:t>
        <a:bodyPr/>
        <a:lstStyle/>
        <a:p>
          <a:r>
            <a:rPr lang="ru-RU" sz="1800" dirty="0"/>
            <a:t>Вовлечение обучающихся в научно-исследовательские проекты</a:t>
          </a:r>
        </a:p>
      </dgm:t>
    </dgm:pt>
    <dgm:pt modelId="{32F5CFA5-2669-4930-A180-EF4B8C2F187F}" type="parTrans" cxnId="{DFBE3B62-6ABC-4104-BC24-D694C197110A}">
      <dgm:prSet/>
      <dgm:spPr/>
      <dgm:t>
        <a:bodyPr/>
        <a:lstStyle/>
        <a:p>
          <a:endParaRPr lang="ru-RU"/>
        </a:p>
      </dgm:t>
    </dgm:pt>
    <dgm:pt modelId="{3B711A78-E65F-4B0C-81B6-405A8E1247D3}" type="sibTrans" cxnId="{DFBE3B62-6ABC-4104-BC24-D694C197110A}">
      <dgm:prSet/>
      <dgm:spPr/>
      <dgm:t>
        <a:bodyPr/>
        <a:lstStyle/>
        <a:p>
          <a:endParaRPr lang="ru-RU"/>
        </a:p>
      </dgm:t>
    </dgm:pt>
    <dgm:pt modelId="{2B7CC958-814B-4A49-AE99-DB7B4EB638D0}">
      <dgm:prSet phldrT="[Текст]" custT="1"/>
      <dgm:spPr/>
      <dgm:t>
        <a:bodyPr/>
        <a:lstStyle/>
        <a:p>
          <a:r>
            <a:rPr lang="ru-RU" sz="1800" dirty="0"/>
            <a:t>Совершенствование опыта междисциплинарных исследований и взаимодействия между подразделениями университета</a:t>
          </a:r>
        </a:p>
      </dgm:t>
    </dgm:pt>
    <dgm:pt modelId="{68CDE401-BC2A-431E-AD4D-407AECEC6F9F}" type="parTrans" cxnId="{AB482593-7F12-49F6-83E5-4CE0FF7EDDE9}">
      <dgm:prSet/>
      <dgm:spPr/>
      <dgm:t>
        <a:bodyPr/>
        <a:lstStyle/>
        <a:p>
          <a:endParaRPr lang="ru-RU"/>
        </a:p>
      </dgm:t>
    </dgm:pt>
    <dgm:pt modelId="{7E322F36-709F-4A64-8794-42BC973A51B8}" type="sibTrans" cxnId="{AB482593-7F12-49F6-83E5-4CE0FF7EDDE9}">
      <dgm:prSet/>
      <dgm:spPr/>
      <dgm:t>
        <a:bodyPr/>
        <a:lstStyle/>
        <a:p>
          <a:endParaRPr lang="ru-RU"/>
        </a:p>
      </dgm:t>
    </dgm:pt>
    <dgm:pt modelId="{2278CFF1-BB2A-4058-AE86-79BF1908959E}" type="pres">
      <dgm:prSet presAssocID="{28D6C4A4-E6E6-414D-8058-60D13B17B413}" presName="linear" presStyleCnt="0">
        <dgm:presLayoutVars>
          <dgm:dir/>
          <dgm:animLvl val="lvl"/>
          <dgm:resizeHandles val="exact"/>
        </dgm:presLayoutVars>
      </dgm:prSet>
      <dgm:spPr/>
    </dgm:pt>
    <dgm:pt modelId="{01509B0E-91BC-4728-A811-677033522FA6}" type="pres">
      <dgm:prSet presAssocID="{FDB929E5-19A5-4F41-8E82-97F24DCB7AAA}" presName="parentLin" presStyleCnt="0"/>
      <dgm:spPr/>
    </dgm:pt>
    <dgm:pt modelId="{BEB32F53-FBCF-43F6-BF22-5186D5298FE0}" type="pres">
      <dgm:prSet presAssocID="{FDB929E5-19A5-4F41-8E82-97F24DCB7AAA}" presName="parentLeftMargin" presStyleLbl="node1" presStyleIdx="0" presStyleCnt="5"/>
      <dgm:spPr/>
    </dgm:pt>
    <dgm:pt modelId="{521EB986-A39B-47CC-90E9-F3A36AFA42F5}" type="pres">
      <dgm:prSet presAssocID="{FDB929E5-19A5-4F41-8E82-97F24DCB7AA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EBD6DA8-FF21-46F1-A164-482E12DE629D}" type="pres">
      <dgm:prSet presAssocID="{FDB929E5-19A5-4F41-8E82-97F24DCB7AAA}" presName="negativeSpace" presStyleCnt="0"/>
      <dgm:spPr/>
    </dgm:pt>
    <dgm:pt modelId="{759C002A-F5AE-4F85-B4B9-29CC448D040B}" type="pres">
      <dgm:prSet presAssocID="{FDB929E5-19A5-4F41-8E82-97F24DCB7AAA}" presName="childText" presStyleLbl="conFgAcc1" presStyleIdx="0" presStyleCnt="5">
        <dgm:presLayoutVars>
          <dgm:bulletEnabled val="1"/>
        </dgm:presLayoutVars>
      </dgm:prSet>
      <dgm:spPr/>
    </dgm:pt>
    <dgm:pt modelId="{1B6F01A7-B24A-4E04-AC61-FC78FC9761E0}" type="pres">
      <dgm:prSet presAssocID="{1EAB372C-B70E-4C42-8B10-E8151DD6B357}" presName="spaceBetweenRectangles" presStyleCnt="0"/>
      <dgm:spPr/>
    </dgm:pt>
    <dgm:pt modelId="{8AEC325E-7EFA-4ED6-A6D3-602517C0C69F}" type="pres">
      <dgm:prSet presAssocID="{9BCB318C-FF09-460A-9E96-B15CAA83DFFC}" presName="parentLin" presStyleCnt="0"/>
      <dgm:spPr/>
    </dgm:pt>
    <dgm:pt modelId="{F0CDB0DA-C1D3-4E2D-B23D-87CB1BCBF1CA}" type="pres">
      <dgm:prSet presAssocID="{9BCB318C-FF09-460A-9E96-B15CAA83DFFC}" presName="parentLeftMargin" presStyleLbl="node1" presStyleIdx="0" presStyleCnt="5"/>
      <dgm:spPr/>
    </dgm:pt>
    <dgm:pt modelId="{474AD119-5A60-4582-BBF3-5D482EF8FBDF}" type="pres">
      <dgm:prSet presAssocID="{9BCB318C-FF09-460A-9E96-B15CAA83DFF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ABB97F6-7FED-4DD7-94A4-7C9C641BCD69}" type="pres">
      <dgm:prSet presAssocID="{9BCB318C-FF09-460A-9E96-B15CAA83DFFC}" presName="negativeSpace" presStyleCnt="0"/>
      <dgm:spPr/>
    </dgm:pt>
    <dgm:pt modelId="{EDA1DF39-33FB-46E5-A3FC-5EA4D98200C0}" type="pres">
      <dgm:prSet presAssocID="{9BCB318C-FF09-460A-9E96-B15CAA83DFFC}" presName="childText" presStyleLbl="conFgAcc1" presStyleIdx="1" presStyleCnt="5">
        <dgm:presLayoutVars>
          <dgm:bulletEnabled val="1"/>
        </dgm:presLayoutVars>
      </dgm:prSet>
      <dgm:spPr/>
    </dgm:pt>
    <dgm:pt modelId="{7B0B5D88-2761-4C7F-9FDD-2FAA7EC670D6}" type="pres">
      <dgm:prSet presAssocID="{9A066D7E-AA4B-43C6-B98C-D8B5278E9742}" presName="spaceBetweenRectangles" presStyleCnt="0"/>
      <dgm:spPr/>
    </dgm:pt>
    <dgm:pt modelId="{9F5E8D21-B0A0-4FAA-A7DD-0D53EF8CC6C1}" type="pres">
      <dgm:prSet presAssocID="{F4358C67-AE44-4676-8485-E19CFDAC72F0}" presName="parentLin" presStyleCnt="0"/>
      <dgm:spPr/>
    </dgm:pt>
    <dgm:pt modelId="{367C2844-E0C7-4F11-B275-C17352091237}" type="pres">
      <dgm:prSet presAssocID="{F4358C67-AE44-4676-8485-E19CFDAC72F0}" presName="parentLeftMargin" presStyleLbl="node1" presStyleIdx="1" presStyleCnt="5"/>
      <dgm:spPr/>
    </dgm:pt>
    <dgm:pt modelId="{75606543-F860-40A4-8BDF-6C5A49AC3C56}" type="pres">
      <dgm:prSet presAssocID="{F4358C67-AE44-4676-8485-E19CFDAC72F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1C92B2D-B1BA-4092-AACB-A9516D09442E}" type="pres">
      <dgm:prSet presAssocID="{F4358C67-AE44-4676-8485-E19CFDAC72F0}" presName="negativeSpace" presStyleCnt="0"/>
      <dgm:spPr/>
    </dgm:pt>
    <dgm:pt modelId="{179CBE38-F05F-4189-8A6A-FD7450CCD147}" type="pres">
      <dgm:prSet presAssocID="{F4358C67-AE44-4676-8485-E19CFDAC72F0}" presName="childText" presStyleLbl="conFgAcc1" presStyleIdx="2" presStyleCnt="5">
        <dgm:presLayoutVars>
          <dgm:bulletEnabled val="1"/>
        </dgm:presLayoutVars>
      </dgm:prSet>
      <dgm:spPr/>
    </dgm:pt>
    <dgm:pt modelId="{F55A385C-2B8E-4788-B3BD-6ACBAC19299C}" type="pres">
      <dgm:prSet presAssocID="{A36F5A3E-03DE-4B20-B9F6-F29A033B273A}" presName="spaceBetweenRectangles" presStyleCnt="0"/>
      <dgm:spPr/>
    </dgm:pt>
    <dgm:pt modelId="{C9B14D1F-E79B-461F-9474-F101B64688D2}" type="pres">
      <dgm:prSet presAssocID="{27ABD4A2-8506-40D5-B15B-7F939796FA8C}" presName="parentLin" presStyleCnt="0"/>
      <dgm:spPr/>
    </dgm:pt>
    <dgm:pt modelId="{9BFAAA7C-17CE-4AF3-8746-E60642F42751}" type="pres">
      <dgm:prSet presAssocID="{27ABD4A2-8506-40D5-B15B-7F939796FA8C}" presName="parentLeftMargin" presStyleLbl="node1" presStyleIdx="2" presStyleCnt="5"/>
      <dgm:spPr/>
    </dgm:pt>
    <dgm:pt modelId="{5D8F9BD8-2059-41CD-8036-D68166BEB6E1}" type="pres">
      <dgm:prSet presAssocID="{27ABD4A2-8506-40D5-B15B-7F939796FA8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6D5A5B4-151F-4EBC-BBAF-95C1083C2A7F}" type="pres">
      <dgm:prSet presAssocID="{27ABD4A2-8506-40D5-B15B-7F939796FA8C}" presName="negativeSpace" presStyleCnt="0"/>
      <dgm:spPr/>
    </dgm:pt>
    <dgm:pt modelId="{4C30EC9B-7EFD-4DDD-81F4-61B351320F74}" type="pres">
      <dgm:prSet presAssocID="{27ABD4A2-8506-40D5-B15B-7F939796FA8C}" presName="childText" presStyleLbl="conFgAcc1" presStyleIdx="3" presStyleCnt="5">
        <dgm:presLayoutVars>
          <dgm:bulletEnabled val="1"/>
        </dgm:presLayoutVars>
      </dgm:prSet>
      <dgm:spPr/>
    </dgm:pt>
    <dgm:pt modelId="{E30B6DA7-D799-4626-83C3-317F16CBC265}" type="pres">
      <dgm:prSet presAssocID="{3B711A78-E65F-4B0C-81B6-405A8E1247D3}" presName="spaceBetweenRectangles" presStyleCnt="0"/>
      <dgm:spPr/>
    </dgm:pt>
    <dgm:pt modelId="{E2A51131-BAA5-4DF7-9A60-50025C6361C3}" type="pres">
      <dgm:prSet presAssocID="{2B7CC958-814B-4A49-AE99-DB7B4EB638D0}" presName="parentLin" presStyleCnt="0"/>
      <dgm:spPr/>
    </dgm:pt>
    <dgm:pt modelId="{7E60C3C3-4FF6-413C-89CD-D5475BC75302}" type="pres">
      <dgm:prSet presAssocID="{2B7CC958-814B-4A49-AE99-DB7B4EB638D0}" presName="parentLeftMargin" presStyleLbl="node1" presStyleIdx="3" presStyleCnt="5"/>
      <dgm:spPr/>
    </dgm:pt>
    <dgm:pt modelId="{63D838F7-5E80-466D-8B99-645865245898}" type="pres">
      <dgm:prSet presAssocID="{2B7CC958-814B-4A49-AE99-DB7B4EB638D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5870E56-C9F8-49DE-9E40-527C77729F4A}" type="pres">
      <dgm:prSet presAssocID="{2B7CC958-814B-4A49-AE99-DB7B4EB638D0}" presName="negativeSpace" presStyleCnt="0"/>
      <dgm:spPr/>
    </dgm:pt>
    <dgm:pt modelId="{7852C353-235B-4442-BA5C-E74719CCE0A2}" type="pres">
      <dgm:prSet presAssocID="{2B7CC958-814B-4A49-AE99-DB7B4EB638D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C80310-5A45-472E-A265-27264CB5B47D}" srcId="{28D6C4A4-E6E6-414D-8058-60D13B17B413}" destId="{F4358C67-AE44-4676-8485-E19CFDAC72F0}" srcOrd="2" destOrd="0" parTransId="{060C18CD-0363-4577-A689-F7F2D94612AD}" sibTransId="{A36F5A3E-03DE-4B20-B9F6-F29A033B273A}"/>
    <dgm:cxn modelId="{08E6AA15-32D6-4AE2-8200-F73BA4A08566}" type="presOf" srcId="{9BCB318C-FF09-460A-9E96-B15CAA83DFFC}" destId="{474AD119-5A60-4582-BBF3-5D482EF8FBDF}" srcOrd="1" destOrd="0" presId="urn:microsoft.com/office/officeart/2005/8/layout/list1"/>
    <dgm:cxn modelId="{62717830-B3F7-43E0-8D1C-A9E0D017043A}" type="presOf" srcId="{9BCB318C-FF09-460A-9E96-B15CAA83DFFC}" destId="{F0CDB0DA-C1D3-4E2D-B23D-87CB1BCBF1CA}" srcOrd="0" destOrd="0" presId="urn:microsoft.com/office/officeart/2005/8/layout/list1"/>
    <dgm:cxn modelId="{004C0641-7F69-4D57-93C7-5236CDC0BA36}" type="presOf" srcId="{27ABD4A2-8506-40D5-B15B-7F939796FA8C}" destId="{9BFAAA7C-17CE-4AF3-8746-E60642F42751}" srcOrd="0" destOrd="0" presId="urn:microsoft.com/office/officeart/2005/8/layout/list1"/>
    <dgm:cxn modelId="{DFBE3B62-6ABC-4104-BC24-D694C197110A}" srcId="{28D6C4A4-E6E6-414D-8058-60D13B17B413}" destId="{27ABD4A2-8506-40D5-B15B-7F939796FA8C}" srcOrd="3" destOrd="0" parTransId="{32F5CFA5-2669-4930-A180-EF4B8C2F187F}" sibTransId="{3B711A78-E65F-4B0C-81B6-405A8E1247D3}"/>
    <dgm:cxn modelId="{4D398166-DABC-4DAA-8FA3-EEA2A360C6C3}" type="presOf" srcId="{2B7CC958-814B-4A49-AE99-DB7B4EB638D0}" destId="{63D838F7-5E80-466D-8B99-645865245898}" srcOrd="1" destOrd="0" presId="urn:microsoft.com/office/officeart/2005/8/layout/list1"/>
    <dgm:cxn modelId="{7CCC4A50-A94E-4069-A97F-425A77B240D7}" type="presOf" srcId="{27ABD4A2-8506-40D5-B15B-7F939796FA8C}" destId="{5D8F9BD8-2059-41CD-8036-D68166BEB6E1}" srcOrd="1" destOrd="0" presId="urn:microsoft.com/office/officeart/2005/8/layout/list1"/>
    <dgm:cxn modelId="{6B671971-7C87-432E-8BD7-67B682F0B217}" type="presOf" srcId="{F4358C67-AE44-4676-8485-E19CFDAC72F0}" destId="{75606543-F860-40A4-8BDF-6C5A49AC3C56}" srcOrd="1" destOrd="0" presId="urn:microsoft.com/office/officeart/2005/8/layout/list1"/>
    <dgm:cxn modelId="{1D66C081-7348-448A-BD72-947469ACE68F}" type="presOf" srcId="{FDB929E5-19A5-4F41-8E82-97F24DCB7AAA}" destId="{521EB986-A39B-47CC-90E9-F3A36AFA42F5}" srcOrd="1" destOrd="0" presId="urn:microsoft.com/office/officeart/2005/8/layout/list1"/>
    <dgm:cxn modelId="{3BAF178B-AC26-4F89-A7A1-E9652187D3A8}" srcId="{28D6C4A4-E6E6-414D-8058-60D13B17B413}" destId="{9BCB318C-FF09-460A-9E96-B15CAA83DFFC}" srcOrd="1" destOrd="0" parTransId="{9F2E16BB-27A2-458A-825E-9144A5065366}" sibTransId="{9A066D7E-AA4B-43C6-B98C-D8B5278E9742}"/>
    <dgm:cxn modelId="{04396291-C2A5-421D-9D97-62D2C07E7417}" srcId="{28D6C4A4-E6E6-414D-8058-60D13B17B413}" destId="{FDB929E5-19A5-4F41-8E82-97F24DCB7AAA}" srcOrd="0" destOrd="0" parTransId="{7656B1D0-F2F9-43DB-B481-2255E2DF7B10}" sibTransId="{1EAB372C-B70E-4C42-8B10-E8151DD6B357}"/>
    <dgm:cxn modelId="{AB482593-7F12-49F6-83E5-4CE0FF7EDDE9}" srcId="{28D6C4A4-E6E6-414D-8058-60D13B17B413}" destId="{2B7CC958-814B-4A49-AE99-DB7B4EB638D0}" srcOrd="4" destOrd="0" parTransId="{68CDE401-BC2A-431E-AD4D-407AECEC6F9F}" sibTransId="{7E322F36-709F-4A64-8794-42BC973A51B8}"/>
    <dgm:cxn modelId="{359D7BA8-E102-4F15-95FE-3E3E9709FEB9}" type="presOf" srcId="{F4358C67-AE44-4676-8485-E19CFDAC72F0}" destId="{367C2844-E0C7-4F11-B275-C17352091237}" srcOrd="0" destOrd="0" presId="urn:microsoft.com/office/officeart/2005/8/layout/list1"/>
    <dgm:cxn modelId="{142FCACD-395C-4014-8F96-C0E504A4AC40}" type="presOf" srcId="{28D6C4A4-E6E6-414D-8058-60D13B17B413}" destId="{2278CFF1-BB2A-4058-AE86-79BF1908959E}" srcOrd="0" destOrd="0" presId="urn:microsoft.com/office/officeart/2005/8/layout/list1"/>
    <dgm:cxn modelId="{74F4E0E1-D887-41F8-91FB-8AEB70B883C8}" type="presOf" srcId="{FDB929E5-19A5-4F41-8E82-97F24DCB7AAA}" destId="{BEB32F53-FBCF-43F6-BF22-5186D5298FE0}" srcOrd="0" destOrd="0" presId="urn:microsoft.com/office/officeart/2005/8/layout/list1"/>
    <dgm:cxn modelId="{7453B2E7-EC52-4712-A54E-373B73CD7CF9}" type="presOf" srcId="{2B7CC958-814B-4A49-AE99-DB7B4EB638D0}" destId="{7E60C3C3-4FF6-413C-89CD-D5475BC75302}" srcOrd="0" destOrd="0" presId="urn:microsoft.com/office/officeart/2005/8/layout/list1"/>
    <dgm:cxn modelId="{828E6CB8-7F52-4A8A-832E-94FD59F50D99}" type="presParOf" srcId="{2278CFF1-BB2A-4058-AE86-79BF1908959E}" destId="{01509B0E-91BC-4728-A811-677033522FA6}" srcOrd="0" destOrd="0" presId="urn:microsoft.com/office/officeart/2005/8/layout/list1"/>
    <dgm:cxn modelId="{5C2CEDEB-8348-4415-A601-FB409C2817F3}" type="presParOf" srcId="{01509B0E-91BC-4728-A811-677033522FA6}" destId="{BEB32F53-FBCF-43F6-BF22-5186D5298FE0}" srcOrd="0" destOrd="0" presId="urn:microsoft.com/office/officeart/2005/8/layout/list1"/>
    <dgm:cxn modelId="{85BE1909-C763-41D7-A7FF-21F9C8C170AF}" type="presParOf" srcId="{01509B0E-91BC-4728-A811-677033522FA6}" destId="{521EB986-A39B-47CC-90E9-F3A36AFA42F5}" srcOrd="1" destOrd="0" presId="urn:microsoft.com/office/officeart/2005/8/layout/list1"/>
    <dgm:cxn modelId="{695AB89B-500A-46F5-ADEC-81461AA2A428}" type="presParOf" srcId="{2278CFF1-BB2A-4058-AE86-79BF1908959E}" destId="{1EBD6DA8-FF21-46F1-A164-482E12DE629D}" srcOrd="1" destOrd="0" presId="urn:microsoft.com/office/officeart/2005/8/layout/list1"/>
    <dgm:cxn modelId="{3770AC8B-1E16-4898-865D-C0FD6171562D}" type="presParOf" srcId="{2278CFF1-BB2A-4058-AE86-79BF1908959E}" destId="{759C002A-F5AE-4F85-B4B9-29CC448D040B}" srcOrd="2" destOrd="0" presId="urn:microsoft.com/office/officeart/2005/8/layout/list1"/>
    <dgm:cxn modelId="{289CF291-8998-4A9B-868F-6F276955C23D}" type="presParOf" srcId="{2278CFF1-BB2A-4058-AE86-79BF1908959E}" destId="{1B6F01A7-B24A-4E04-AC61-FC78FC9761E0}" srcOrd="3" destOrd="0" presId="urn:microsoft.com/office/officeart/2005/8/layout/list1"/>
    <dgm:cxn modelId="{7B807D46-A922-4E7D-AE49-484BEF445AA7}" type="presParOf" srcId="{2278CFF1-BB2A-4058-AE86-79BF1908959E}" destId="{8AEC325E-7EFA-4ED6-A6D3-602517C0C69F}" srcOrd="4" destOrd="0" presId="urn:microsoft.com/office/officeart/2005/8/layout/list1"/>
    <dgm:cxn modelId="{9136AEEE-F8C6-40AB-B549-2BE3B1E5353C}" type="presParOf" srcId="{8AEC325E-7EFA-4ED6-A6D3-602517C0C69F}" destId="{F0CDB0DA-C1D3-4E2D-B23D-87CB1BCBF1CA}" srcOrd="0" destOrd="0" presId="urn:microsoft.com/office/officeart/2005/8/layout/list1"/>
    <dgm:cxn modelId="{4464D2D4-4DC3-47D1-BFBF-2FEC7E526A02}" type="presParOf" srcId="{8AEC325E-7EFA-4ED6-A6D3-602517C0C69F}" destId="{474AD119-5A60-4582-BBF3-5D482EF8FBDF}" srcOrd="1" destOrd="0" presId="urn:microsoft.com/office/officeart/2005/8/layout/list1"/>
    <dgm:cxn modelId="{DC39FB99-922A-4D01-9264-C68A21D8C32A}" type="presParOf" srcId="{2278CFF1-BB2A-4058-AE86-79BF1908959E}" destId="{8ABB97F6-7FED-4DD7-94A4-7C9C641BCD69}" srcOrd="5" destOrd="0" presId="urn:microsoft.com/office/officeart/2005/8/layout/list1"/>
    <dgm:cxn modelId="{98380C65-3C4A-4126-BE75-470D9ED357B3}" type="presParOf" srcId="{2278CFF1-BB2A-4058-AE86-79BF1908959E}" destId="{EDA1DF39-33FB-46E5-A3FC-5EA4D98200C0}" srcOrd="6" destOrd="0" presId="urn:microsoft.com/office/officeart/2005/8/layout/list1"/>
    <dgm:cxn modelId="{606EA98C-783B-4A3C-91EF-2AD78048EB05}" type="presParOf" srcId="{2278CFF1-BB2A-4058-AE86-79BF1908959E}" destId="{7B0B5D88-2761-4C7F-9FDD-2FAA7EC670D6}" srcOrd="7" destOrd="0" presId="urn:microsoft.com/office/officeart/2005/8/layout/list1"/>
    <dgm:cxn modelId="{67AB8CB6-8A28-45D0-A5E9-89F5DC966903}" type="presParOf" srcId="{2278CFF1-BB2A-4058-AE86-79BF1908959E}" destId="{9F5E8D21-B0A0-4FAA-A7DD-0D53EF8CC6C1}" srcOrd="8" destOrd="0" presId="urn:microsoft.com/office/officeart/2005/8/layout/list1"/>
    <dgm:cxn modelId="{F0C3BEC5-2B6A-4992-9BE5-6EB83623CFD2}" type="presParOf" srcId="{9F5E8D21-B0A0-4FAA-A7DD-0D53EF8CC6C1}" destId="{367C2844-E0C7-4F11-B275-C17352091237}" srcOrd="0" destOrd="0" presId="urn:microsoft.com/office/officeart/2005/8/layout/list1"/>
    <dgm:cxn modelId="{01269403-4FA3-4E8D-A1B8-3FEAA6940B03}" type="presParOf" srcId="{9F5E8D21-B0A0-4FAA-A7DD-0D53EF8CC6C1}" destId="{75606543-F860-40A4-8BDF-6C5A49AC3C56}" srcOrd="1" destOrd="0" presId="urn:microsoft.com/office/officeart/2005/8/layout/list1"/>
    <dgm:cxn modelId="{BAB38A11-3CE7-4555-BB10-398EC4B64557}" type="presParOf" srcId="{2278CFF1-BB2A-4058-AE86-79BF1908959E}" destId="{41C92B2D-B1BA-4092-AACB-A9516D09442E}" srcOrd="9" destOrd="0" presId="urn:microsoft.com/office/officeart/2005/8/layout/list1"/>
    <dgm:cxn modelId="{009F319E-2002-4627-A2D7-5CD9C57B7602}" type="presParOf" srcId="{2278CFF1-BB2A-4058-AE86-79BF1908959E}" destId="{179CBE38-F05F-4189-8A6A-FD7450CCD147}" srcOrd="10" destOrd="0" presId="urn:microsoft.com/office/officeart/2005/8/layout/list1"/>
    <dgm:cxn modelId="{60ED84C8-6EBA-4246-991A-2BC1070B2303}" type="presParOf" srcId="{2278CFF1-BB2A-4058-AE86-79BF1908959E}" destId="{F55A385C-2B8E-4788-B3BD-6ACBAC19299C}" srcOrd="11" destOrd="0" presId="urn:microsoft.com/office/officeart/2005/8/layout/list1"/>
    <dgm:cxn modelId="{84E19960-B271-494C-8AD4-79272655528C}" type="presParOf" srcId="{2278CFF1-BB2A-4058-AE86-79BF1908959E}" destId="{C9B14D1F-E79B-461F-9474-F101B64688D2}" srcOrd="12" destOrd="0" presId="urn:microsoft.com/office/officeart/2005/8/layout/list1"/>
    <dgm:cxn modelId="{B70485DA-3C95-43DF-9A8B-6E6FEC269A8E}" type="presParOf" srcId="{C9B14D1F-E79B-461F-9474-F101B64688D2}" destId="{9BFAAA7C-17CE-4AF3-8746-E60642F42751}" srcOrd="0" destOrd="0" presId="urn:microsoft.com/office/officeart/2005/8/layout/list1"/>
    <dgm:cxn modelId="{FC93D55B-79F7-4A4D-B9CE-B0B31A59CFAA}" type="presParOf" srcId="{C9B14D1F-E79B-461F-9474-F101B64688D2}" destId="{5D8F9BD8-2059-41CD-8036-D68166BEB6E1}" srcOrd="1" destOrd="0" presId="urn:microsoft.com/office/officeart/2005/8/layout/list1"/>
    <dgm:cxn modelId="{E8A0A5B2-E07A-48B6-B35B-B533268E6BF4}" type="presParOf" srcId="{2278CFF1-BB2A-4058-AE86-79BF1908959E}" destId="{86D5A5B4-151F-4EBC-BBAF-95C1083C2A7F}" srcOrd="13" destOrd="0" presId="urn:microsoft.com/office/officeart/2005/8/layout/list1"/>
    <dgm:cxn modelId="{7D9311C7-C26B-4B94-8F32-A96A55940F5F}" type="presParOf" srcId="{2278CFF1-BB2A-4058-AE86-79BF1908959E}" destId="{4C30EC9B-7EFD-4DDD-81F4-61B351320F74}" srcOrd="14" destOrd="0" presId="urn:microsoft.com/office/officeart/2005/8/layout/list1"/>
    <dgm:cxn modelId="{CEBA9CF3-630A-4251-8EDB-D3ACD86392C7}" type="presParOf" srcId="{2278CFF1-BB2A-4058-AE86-79BF1908959E}" destId="{E30B6DA7-D799-4626-83C3-317F16CBC265}" srcOrd="15" destOrd="0" presId="urn:microsoft.com/office/officeart/2005/8/layout/list1"/>
    <dgm:cxn modelId="{F47A95D1-BAEB-4D7B-8BED-989621605479}" type="presParOf" srcId="{2278CFF1-BB2A-4058-AE86-79BF1908959E}" destId="{E2A51131-BAA5-4DF7-9A60-50025C6361C3}" srcOrd="16" destOrd="0" presId="urn:microsoft.com/office/officeart/2005/8/layout/list1"/>
    <dgm:cxn modelId="{A7DBA689-4777-40CA-9592-27167B9AEC9B}" type="presParOf" srcId="{E2A51131-BAA5-4DF7-9A60-50025C6361C3}" destId="{7E60C3C3-4FF6-413C-89CD-D5475BC75302}" srcOrd="0" destOrd="0" presId="urn:microsoft.com/office/officeart/2005/8/layout/list1"/>
    <dgm:cxn modelId="{BC49BC9A-C039-401B-BA4B-46E1750F94AB}" type="presParOf" srcId="{E2A51131-BAA5-4DF7-9A60-50025C6361C3}" destId="{63D838F7-5E80-466D-8B99-645865245898}" srcOrd="1" destOrd="0" presId="urn:microsoft.com/office/officeart/2005/8/layout/list1"/>
    <dgm:cxn modelId="{1724A5F3-028E-4A49-A517-D192AC3D4924}" type="presParOf" srcId="{2278CFF1-BB2A-4058-AE86-79BF1908959E}" destId="{C5870E56-C9F8-49DE-9E40-527C77729F4A}" srcOrd="17" destOrd="0" presId="urn:microsoft.com/office/officeart/2005/8/layout/list1"/>
    <dgm:cxn modelId="{532843A9-677F-4623-A53F-AFBAFFD72661}" type="presParOf" srcId="{2278CFF1-BB2A-4058-AE86-79BF1908959E}" destId="{7852C353-235B-4442-BA5C-E74719CCE0A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1DACC-D6B0-42EA-9FD7-DABDCE4C36C4}" type="doc">
      <dgm:prSet loTypeId="urn:microsoft.com/office/officeart/2005/8/layout/list1" loCatId="list" qsTypeId="urn:microsoft.com/office/officeart/2005/8/quickstyle/3d2#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876B70F-2E04-4FF7-9F33-5975C4F9607B}">
      <dgm:prSet phldrT="[Текст]"/>
      <dgm:spPr/>
      <dgm:t>
        <a:bodyPr/>
        <a:lstStyle/>
        <a:p>
          <a:r>
            <a:rPr lang="ru-RU" b="0" i="0" dirty="0"/>
            <a:t>актуальность заявленной темы исследований</a:t>
          </a:r>
          <a:endParaRPr lang="ru-RU" dirty="0"/>
        </a:p>
      </dgm:t>
    </dgm:pt>
    <dgm:pt modelId="{7A5C892F-AB38-4350-B67F-133EF9F8CCCD}" type="parTrans" cxnId="{61270589-5DE2-4792-BB2A-69BF12AA1F7E}">
      <dgm:prSet/>
      <dgm:spPr/>
      <dgm:t>
        <a:bodyPr/>
        <a:lstStyle/>
        <a:p>
          <a:endParaRPr lang="ru-RU"/>
        </a:p>
      </dgm:t>
    </dgm:pt>
    <dgm:pt modelId="{5C0B2341-0871-4CE1-AB04-55ABCBC92262}" type="sibTrans" cxnId="{61270589-5DE2-4792-BB2A-69BF12AA1F7E}">
      <dgm:prSet/>
      <dgm:spPr/>
      <dgm:t>
        <a:bodyPr/>
        <a:lstStyle/>
        <a:p>
          <a:endParaRPr lang="ru-RU"/>
        </a:p>
      </dgm:t>
    </dgm:pt>
    <dgm:pt modelId="{0D0C4031-8EE6-47E4-A8C2-CD3221243297}">
      <dgm:prSet phldrT="[Текст]"/>
      <dgm:spPr/>
      <dgm:t>
        <a:bodyPr/>
        <a:lstStyle/>
        <a:p>
          <a:r>
            <a:rPr lang="ru-RU" b="0" i="0" dirty="0"/>
            <a:t>новизна предложенного исследования</a:t>
          </a:r>
          <a:endParaRPr lang="ru-RU" dirty="0"/>
        </a:p>
      </dgm:t>
    </dgm:pt>
    <dgm:pt modelId="{30EA14AF-D53B-4620-9C34-2D69A9E77577}" type="parTrans" cxnId="{83CB1C83-7353-4BC0-B5CF-921650123D73}">
      <dgm:prSet/>
      <dgm:spPr/>
      <dgm:t>
        <a:bodyPr/>
        <a:lstStyle/>
        <a:p>
          <a:endParaRPr lang="ru-RU"/>
        </a:p>
      </dgm:t>
    </dgm:pt>
    <dgm:pt modelId="{98222FCF-D3C8-43BD-A4A3-E66D20CEC124}" type="sibTrans" cxnId="{83CB1C83-7353-4BC0-B5CF-921650123D73}">
      <dgm:prSet/>
      <dgm:spPr/>
      <dgm:t>
        <a:bodyPr/>
        <a:lstStyle/>
        <a:p>
          <a:endParaRPr lang="ru-RU"/>
        </a:p>
      </dgm:t>
    </dgm:pt>
    <dgm:pt modelId="{2D601C03-2241-4535-9EA5-80452F75F0EA}">
      <dgm:prSet phldrT="[Текст]"/>
      <dgm:spPr/>
      <dgm:t>
        <a:bodyPr/>
        <a:lstStyle/>
        <a:p>
          <a:r>
            <a:rPr lang="ru-RU" b="0" i="0" dirty="0"/>
            <a:t>реализуемость предложенного проекта</a:t>
          </a:r>
          <a:endParaRPr lang="ru-RU" dirty="0"/>
        </a:p>
      </dgm:t>
    </dgm:pt>
    <dgm:pt modelId="{2176D420-E930-41AF-8A1E-47904AFAF3F5}" type="parTrans" cxnId="{58858E73-12DD-4813-A7A9-456F3C2EBD35}">
      <dgm:prSet/>
      <dgm:spPr/>
      <dgm:t>
        <a:bodyPr/>
        <a:lstStyle/>
        <a:p>
          <a:endParaRPr lang="ru-RU"/>
        </a:p>
      </dgm:t>
    </dgm:pt>
    <dgm:pt modelId="{DADED4E2-843F-457D-A6F2-890C4CD160DC}" type="sibTrans" cxnId="{58858E73-12DD-4813-A7A9-456F3C2EBD35}">
      <dgm:prSet/>
      <dgm:spPr/>
      <dgm:t>
        <a:bodyPr/>
        <a:lstStyle/>
        <a:p>
          <a:endParaRPr lang="ru-RU"/>
        </a:p>
      </dgm:t>
    </dgm:pt>
    <dgm:pt modelId="{9C163DBD-1AAA-45F8-A24C-3D09F3EFC457}">
      <dgm:prSet/>
      <dgm:spPr/>
      <dgm:t>
        <a:bodyPr/>
        <a:lstStyle/>
        <a:p>
          <a:r>
            <a:rPr lang="ru-RU" b="0" i="0" dirty="0"/>
            <a:t>научный задел молодых ученых и </a:t>
          </a:r>
          <a:r>
            <a:rPr lang="ru-RU" b="1" i="0" dirty="0"/>
            <a:t>научные достижения школьников</a:t>
          </a:r>
          <a:endParaRPr lang="ru-RU" b="1" dirty="0"/>
        </a:p>
      </dgm:t>
    </dgm:pt>
    <dgm:pt modelId="{640032DC-59F2-464C-BAD5-73B58CAF6861}" type="parTrans" cxnId="{A564A843-78B1-4C7A-A3E0-6679574ACC3C}">
      <dgm:prSet/>
      <dgm:spPr/>
      <dgm:t>
        <a:bodyPr/>
        <a:lstStyle/>
        <a:p>
          <a:endParaRPr lang="ru-RU"/>
        </a:p>
      </dgm:t>
    </dgm:pt>
    <dgm:pt modelId="{BABD454E-6D39-4072-9260-FF5302F94D85}" type="sibTrans" cxnId="{A564A843-78B1-4C7A-A3E0-6679574ACC3C}">
      <dgm:prSet/>
      <dgm:spPr/>
      <dgm:t>
        <a:bodyPr/>
        <a:lstStyle/>
        <a:p>
          <a:endParaRPr lang="ru-RU"/>
        </a:p>
      </dgm:t>
    </dgm:pt>
    <dgm:pt modelId="{AB3D0BBE-DA6F-472F-BDB8-FDE9AC9590E7}">
      <dgm:prSet/>
      <dgm:spPr/>
      <dgm:t>
        <a:bodyPr/>
        <a:lstStyle/>
        <a:p>
          <a:r>
            <a:rPr lang="ru-RU" b="0" i="0" dirty="0"/>
            <a:t>научный и </a:t>
          </a:r>
          <a:r>
            <a:rPr lang="ru-RU" b="1" i="0" dirty="0"/>
            <a:t>педагогический</a:t>
          </a:r>
          <a:r>
            <a:rPr lang="ru-RU" b="0" i="0" dirty="0"/>
            <a:t> задел у руководителя коллектива</a:t>
          </a:r>
          <a:endParaRPr lang="ru-RU" dirty="0"/>
        </a:p>
      </dgm:t>
    </dgm:pt>
    <dgm:pt modelId="{7FE03C3B-06B5-4A1D-BD16-22E21D5D03A3}" type="parTrans" cxnId="{D16B6585-74F2-4F66-B796-1B10E782611C}">
      <dgm:prSet/>
      <dgm:spPr/>
      <dgm:t>
        <a:bodyPr/>
        <a:lstStyle/>
        <a:p>
          <a:endParaRPr lang="ru-RU"/>
        </a:p>
      </dgm:t>
    </dgm:pt>
    <dgm:pt modelId="{20C78183-D25F-43BE-A569-E94B2BD91C3C}" type="sibTrans" cxnId="{D16B6585-74F2-4F66-B796-1B10E782611C}">
      <dgm:prSet/>
      <dgm:spPr/>
      <dgm:t>
        <a:bodyPr/>
        <a:lstStyle/>
        <a:p>
          <a:endParaRPr lang="ru-RU"/>
        </a:p>
      </dgm:t>
    </dgm:pt>
    <dgm:pt modelId="{B0CBCFCA-C075-4186-BCB1-1923DC6CD29E}">
      <dgm:prSet/>
      <dgm:spPr/>
      <dgm:t>
        <a:bodyPr/>
        <a:lstStyle/>
        <a:p>
          <a:r>
            <a:rPr lang="ru-RU" b="1" i="0" dirty="0"/>
            <a:t>степень участия школьников в реализации проекта</a:t>
          </a:r>
          <a:endParaRPr lang="ru-RU" b="1" dirty="0"/>
        </a:p>
      </dgm:t>
    </dgm:pt>
    <dgm:pt modelId="{87BCF971-A219-47D2-8521-5FA4809F9D43}" type="parTrans" cxnId="{9AC57022-2529-42D4-931F-C529A1C64466}">
      <dgm:prSet/>
      <dgm:spPr/>
      <dgm:t>
        <a:bodyPr/>
        <a:lstStyle/>
        <a:p>
          <a:endParaRPr lang="ru-RU"/>
        </a:p>
      </dgm:t>
    </dgm:pt>
    <dgm:pt modelId="{789263B0-5303-4C8F-9363-EF3783E5C812}" type="sibTrans" cxnId="{9AC57022-2529-42D4-931F-C529A1C64466}">
      <dgm:prSet/>
      <dgm:spPr/>
      <dgm:t>
        <a:bodyPr/>
        <a:lstStyle/>
        <a:p>
          <a:endParaRPr lang="ru-RU"/>
        </a:p>
      </dgm:t>
    </dgm:pt>
    <dgm:pt modelId="{741E76FC-CF71-4406-89F4-4984D6F8026D}" type="pres">
      <dgm:prSet presAssocID="{A001DACC-D6B0-42EA-9FD7-DABDCE4C36C4}" presName="linear" presStyleCnt="0">
        <dgm:presLayoutVars>
          <dgm:dir/>
          <dgm:animLvl val="lvl"/>
          <dgm:resizeHandles val="exact"/>
        </dgm:presLayoutVars>
      </dgm:prSet>
      <dgm:spPr/>
    </dgm:pt>
    <dgm:pt modelId="{01D1AA2A-3F0B-4B8C-A8C3-BE0890D14AC3}" type="pres">
      <dgm:prSet presAssocID="{D876B70F-2E04-4FF7-9F33-5975C4F9607B}" presName="parentLin" presStyleCnt="0"/>
      <dgm:spPr/>
    </dgm:pt>
    <dgm:pt modelId="{C1430A9F-5DD9-43DD-B18E-3B1C19AA65DF}" type="pres">
      <dgm:prSet presAssocID="{D876B70F-2E04-4FF7-9F33-5975C4F9607B}" presName="parentLeftMargin" presStyleLbl="node1" presStyleIdx="0" presStyleCnt="6"/>
      <dgm:spPr/>
    </dgm:pt>
    <dgm:pt modelId="{71673C26-8475-486C-9C31-634AAE80068A}" type="pres">
      <dgm:prSet presAssocID="{D876B70F-2E04-4FF7-9F33-5975C4F9607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F573DEF-6799-4F34-82B6-6EF1CE7965E6}" type="pres">
      <dgm:prSet presAssocID="{D876B70F-2E04-4FF7-9F33-5975C4F9607B}" presName="negativeSpace" presStyleCnt="0"/>
      <dgm:spPr/>
    </dgm:pt>
    <dgm:pt modelId="{955D0D6A-3DA9-4A81-8DC5-782D487BF492}" type="pres">
      <dgm:prSet presAssocID="{D876B70F-2E04-4FF7-9F33-5975C4F9607B}" presName="childText" presStyleLbl="conFgAcc1" presStyleIdx="0" presStyleCnt="6">
        <dgm:presLayoutVars>
          <dgm:bulletEnabled val="1"/>
        </dgm:presLayoutVars>
      </dgm:prSet>
      <dgm:spPr/>
    </dgm:pt>
    <dgm:pt modelId="{25B8A159-A987-413E-A1F5-07DF3F627104}" type="pres">
      <dgm:prSet presAssocID="{5C0B2341-0871-4CE1-AB04-55ABCBC92262}" presName="spaceBetweenRectangles" presStyleCnt="0"/>
      <dgm:spPr/>
    </dgm:pt>
    <dgm:pt modelId="{B4E45861-AAD3-4E46-8EC0-717DCBF3710C}" type="pres">
      <dgm:prSet presAssocID="{0D0C4031-8EE6-47E4-A8C2-CD3221243297}" presName="parentLin" presStyleCnt="0"/>
      <dgm:spPr/>
    </dgm:pt>
    <dgm:pt modelId="{0CA08846-7825-4F42-978F-8BE07375748D}" type="pres">
      <dgm:prSet presAssocID="{0D0C4031-8EE6-47E4-A8C2-CD3221243297}" presName="parentLeftMargin" presStyleLbl="node1" presStyleIdx="0" presStyleCnt="6"/>
      <dgm:spPr/>
    </dgm:pt>
    <dgm:pt modelId="{70C0E385-7D3A-473F-B424-15E31C511843}" type="pres">
      <dgm:prSet presAssocID="{0D0C4031-8EE6-47E4-A8C2-CD322124329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999B323-51FA-4F70-B41D-DF93F3622718}" type="pres">
      <dgm:prSet presAssocID="{0D0C4031-8EE6-47E4-A8C2-CD3221243297}" presName="negativeSpace" presStyleCnt="0"/>
      <dgm:spPr/>
    </dgm:pt>
    <dgm:pt modelId="{1DB864CC-04C4-4DC2-A2F8-7FD7535E7D16}" type="pres">
      <dgm:prSet presAssocID="{0D0C4031-8EE6-47E4-A8C2-CD3221243297}" presName="childText" presStyleLbl="conFgAcc1" presStyleIdx="1" presStyleCnt="6">
        <dgm:presLayoutVars>
          <dgm:bulletEnabled val="1"/>
        </dgm:presLayoutVars>
      </dgm:prSet>
      <dgm:spPr/>
    </dgm:pt>
    <dgm:pt modelId="{C81810C0-9750-4982-AA6C-14B3424E5286}" type="pres">
      <dgm:prSet presAssocID="{98222FCF-D3C8-43BD-A4A3-E66D20CEC124}" presName="spaceBetweenRectangles" presStyleCnt="0"/>
      <dgm:spPr/>
    </dgm:pt>
    <dgm:pt modelId="{A1F7E2A9-F96D-4253-B08D-2D554CBAEAA5}" type="pres">
      <dgm:prSet presAssocID="{2D601C03-2241-4535-9EA5-80452F75F0EA}" presName="parentLin" presStyleCnt="0"/>
      <dgm:spPr/>
    </dgm:pt>
    <dgm:pt modelId="{7EADAA1B-60FF-4B56-A08D-9EF7CF79285F}" type="pres">
      <dgm:prSet presAssocID="{2D601C03-2241-4535-9EA5-80452F75F0EA}" presName="parentLeftMargin" presStyleLbl="node1" presStyleIdx="1" presStyleCnt="6"/>
      <dgm:spPr/>
    </dgm:pt>
    <dgm:pt modelId="{78DC9432-8E11-4E17-8848-69E5EA846A36}" type="pres">
      <dgm:prSet presAssocID="{2D601C03-2241-4535-9EA5-80452F75F0E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98EDD55-4AB7-4AE6-8E31-48F19127F308}" type="pres">
      <dgm:prSet presAssocID="{2D601C03-2241-4535-9EA5-80452F75F0EA}" presName="negativeSpace" presStyleCnt="0"/>
      <dgm:spPr/>
    </dgm:pt>
    <dgm:pt modelId="{2AC215BA-9D37-416F-850C-0289A2A13B7B}" type="pres">
      <dgm:prSet presAssocID="{2D601C03-2241-4535-9EA5-80452F75F0EA}" presName="childText" presStyleLbl="conFgAcc1" presStyleIdx="2" presStyleCnt="6">
        <dgm:presLayoutVars>
          <dgm:bulletEnabled val="1"/>
        </dgm:presLayoutVars>
      </dgm:prSet>
      <dgm:spPr/>
    </dgm:pt>
    <dgm:pt modelId="{7B3FB0F0-951C-4E81-826B-D04AAB35E223}" type="pres">
      <dgm:prSet presAssocID="{DADED4E2-843F-457D-A6F2-890C4CD160DC}" presName="spaceBetweenRectangles" presStyleCnt="0"/>
      <dgm:spPr/>
    </dgm:pt>
    <dgm:pt modelId="{8E47049A-F827-492E-8BC2-8F732DDA80B3}" type="pres">
      <dgm:prSet presAssocID="{AB3D0BBE-DA6F-472F-BDB8-FDE9AC9590E7}" presName="parentLin" presStyleCnt="0"/>
      <dgm:spPr/>
    </dgm:pt>
    <dgm:pt modelId="{FD13A6EA-E7FD-447E-934D-DD9F44580968}" type="pres">
      <dgm:prSet presAssocID="{AB3D0BBE-DA6F-472F-BDB8-FDE9AC9590E7}" presName="parentLeftMargin" presStyleLbl="node1" presStyleIdx="2" presStyleCnt="6"/>
      <dgm:spPr/>
    </dgm:pt>
    <dgm:pt modelId="{39E0B6B3-8813-4483-9480-2DB17BDC4D27}" type="pres">
      <dgm:prSet presAssocID="{AB3D0BBE-DA6F-472F-BDB8-FDE9AC9590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0B17A68-3369-44D9-8326-AEF87F4C701F}" type="pres">
      <dgm:prSet presAssocID="{AB3D0BBE-DA6F-472F-BDB8-FDE9AC9590E7}" presName="negativeSpace" presStyleCnt="0"/>
      <dgm:spPr/>
    </dgm:pt>
    <dgm:pt modelId="{DC193FEB-1769-48FF-ADBB-4992839EEFC3}" type="pres">
      <dgm:prSet presAssocID="{AB3D0BBE-DA6F-472F-BDB8-FDE9AC9590E7}" presName="childText" presStyleLbl="conFgAcc1" presStyleIdx="3" presStyleCnt="6">
        <dgm:presLayoutVars>
          <dgm:bulletEnabled val="1"/>
        </dgm:presLayoutVars>
      </dgm:prSet>
      <dgm:spPr/>
    </dgm:pt>
    <dgm:pt modelId="{AEC3E168-17E2-4292-B6B5-5667F2E58D8D}" type="pres">
      <dgm:prSet presAssocID="{20C78183-D25F-43BE-A569-E94B2BD91C3C}" presName="spaceBetweenRectangles" presStyleCnt="0"/>
      <dgm:spPr/>
    </dgm:pt>
    <dgm:pt modelId="{2CFC67F7-139C-49C2-B0B3-B9CD7B27B598}" type="pres">
      <dgm:prSet presAssocID="{9C163DBD-1AAA-45F8-A24C-3D09F3EFC457}" presName="parentLin" presStyleCnt="0"/>
      <dgm:spPr/>
    </dgm:pt>
    <dgm:pt modelId="{84EA1317-E182-4C73-A5B2-E69CCE29ACD4}" type="pres">
      <dgm:prSet presAssocID="{9C163DBD-1AAA-45F8-A24C-3D09F3EFC457}" presName="parentLeftMargin" presStyleLbl="node1" presStyleIdx="3" presStyleCnt="6"/>
      <dgm:spPr/>
    </dgm:pt>
    <dgm:pt modelId="{2C5BB525-9224-4C94-8777-5705DBD4273E}" type="pres">
      <dgm:prSet presAssocID="{9C163DBD-1AAA-45F8-A24C-3D09F3EFC45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B61E149-6BBB-4E20-94FD-1463CFAEB927}" type="pres">
      <dgm:prSet presAssocID="{9C163DBD-1AAA-45F8-A24C-3D09F3EFC457}" presName="negativeSpace" presStyleCnt="0"/>
      <dgm:spPr/>
    </dgm:pt>
    <dgm:pt modelId="{AA87D3EB-41F7-4BB5-94C5-63B38EBB72D2}" type="pres">
      <dgm:prSet presAssocID="{9C163DBD-1AAA-45F8-A24C-3D09F3EFC457}" presName="childText" presStyleLbl="conFgAcc1" presStyleIdx="4" presStyleCnt="6">
        <dgm:presLayoutVars>
          <dgm:bulletEnabled val="1"/>
        </dgm:presLayoutVars>
      </dgm:prSet>
      <dgm:spPr/>
    </dgm:pt>
    <dgm:pt modelId="{1BC3AC0B-47C2-4285-98E4-C998CE6DCBF6}" type="pres">
      <dgm:prSet presAssocID="{BABD454E-6D39-4072-9260-FF5302F94D85}" presName="spaceBetweenRectangles" presStyleCnt="0"/>
      <dgm:spPr/>
    </dgm:pt>
    <dgm:pt modelId="{84CD8511-893A-42D2-B410-2703F53044D5}" type="pres">
      <dgm:prSet presAssocID="{B0CBCFCA-C075-4186-BCB1-1923DC6CD29E}" presName="parentLin" presStyleCnt="0"/>
      <dgm:spPr/>
    </dgm:pt>
    <dgm:pt modelId="{143F56AE-B42D-45BF-972A-10B319B391FD}" type="pres">
      <dgm:prSet presAssocID="{B0CBCFCA-C075-4186-BCB1-1923DC6CD29E}" presName="parentLeftMargin" presStyleLbl="node1" presStyleIdx="4" presStyleCnt="6"/>
      <dgm:spPr/>
    </dgm:pt>
    <dgm:pt modelId="{BE758B0A-6D2C-4540-9276-23FD9D837F6E}" type="pres">
      <dgm:prSet presAssocID="{B0CBCFCA-C075-4186-BCB1-1923DC6CD29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D7896CF-8AA7-420D-A963-DE45635F6827}" type="pres">
      <dgm:prSet presAssocID="{B0CBCFCA-C075-4186-BCB1-1923DC6CD29E}" presName="negativeSpace" presStyleCnt="0"/>
      <dgm:spPr/>
    </dgm:pt>
    <dgm:pt modelId="{EEA634C0-ECF6-4901-AE5B-597C015B2262}" type="pres">
      <dgm:prSet presAssocID="{B0CBCFCA-C075-4186-BCB1-1923DC6CD29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AC57022-2529-42D4-931F-C529A1C64466}" srcId="{A001DACC-D6B0-42EA-9FD7-DABDCE4C36C4}" destId="{B0CBCFCA-C075-4186-BCB1-1923DC6CD29E}" srcOrd="5" destOrd="0" parTransId="{87BCF971-A219-47D2-8521-5FA4809F9D43}" sibTransId="{789263B0-5303-4C8F-9363-EF3783E5C812}"/>
    <dgm:cxn modelId="{09872E3A-CA11-495E-9CC5-5CB352FC725A}" type="presOf" srcId="{0D0C4031-8EE6-47E4-A8C2-CD3221243297}" destId="{0CA08846-7825-4F42-978F-8BE07375748D}" srcOrd="0" destOrd="0" presId="urn:microsoft.com/office/officeart/2005/8/layout/list1"/>
    <dgm:cxn modelId="{57686042-C8E5-4585-A4BC-A20209CD4724}" type="presOf" srcId="{9C163DBD-1AAA-45F8-A24C-3D09F3EFC457}" destId="{2C5BB525-9224-4C94-8777-5705DBD4273E}" srcOrd="1" destOrd="0" presId="urn:microsoft.com/office/officeart/2005/8/layout/list1"/>
    <dgm:cxn modelId="{A564A843-78B1-4C7A-A3E0-6679574ACC3C}" srcId="{A001DACC-D6B0-42EA-9FD7-DABDCE4C36C4}" destId="{9C163DBD-1AAA-45F8-A24C-3D09F3EFC457}" srcOrd="4" destOrd="0" parTransId="{640032DC-59F2-464C-BAD5-73B58CAF6861}" sibTransId="{BABD454E-6D39-4072-9260-FF5302F94D85}"/>
    <dgm:cxn modelId="{FEB9046C-6171-4EE9-8A79-8028E83BDD67}" type="presOf" srcId="{AB3D0BBE-DA6F-472F-BDB8-FDE9AC9590E7}" destId="{39E0B6B3-8813-4483-9480-2DB17BDC4D27}" srcOrd="1" destOrd="0" presId="urn:microsoft.com/office/officeart/2005/8/layout/list1"/>
    <dgm:cxn modelId="{58858E73-12DD-4813-A7A9-456F3C2EBD35}" srcId="{A001DACC-D6B0-42EA-9FD7-DABDCE4C36C4}" destId="{2D601C03-2241-4535-9EA5-80452F75F0EA}" srcOrd="2" destOrd="0" parTransId="{2176D420-E930-41AF-8A1E-47904AFAF3F5}" sibTransId="{DADED4E2-843F-457D-A6F2-890C4CD160DC}"/>
    <dgm:cxn modelId="{FDC64E7C-6201-436E-A073-17CCB5E111F1}" type="presOf" srcId="{2D601C03-2241-4535-9EA5-80452F75F0EA}" destId="{7EADAA1B-60FF-4B56-A08D-9EF7CF79285F}" srcOrd="0" destOrd="0" presId="urn:microsoft.com/office/officeart/2005/8/layout/list1"/>
    <dgm:cxn modelId="{83CB1C83-7353-4BC0-B5CF-921650123D73}" srcId="{A001DACC-D6B0-42EA-9FD7-DABDCE4C36C4}" destId="{0D0C4031-8EE6-47E4-A8C2-CD3221243297}" srcOrd="1" destOrd="0" parTransId="{30EA14AF-D53B-4620-9C34-2D69A9E77577}" sibTransId="{98222FCF-D3C8-43BD-A4A3-E66D20CEC124}"/>
    <dgm:cxn modelId="{C67B5C83-E519-4A24-905F-09E21CD88979}" type="presOf" srcId="{D876B70F-2E04-4FF7-9F33-5975C4F9607B}" destId="{71673C26-8475-486C-9C31-634AAE80068A}" srcOrd="1" destOrd="0" presId="urn:microsoft.com/office/officeart/2005/8/layout/list1"/>
    <dgm:cxn modelId="{D16B6585-74F2-4F66-B796-1B10E782611C}" srcId="{A001DACC-D6B0-42EA-9FD7-DABDCE4C36C4}" destId="{AB3D0BBE-DA6F-472F-BDB8-FDE9AC9590E7}" srcOrd="3" destOrd="0" parTransId="{7FE03C3B-06B5-4A1D-BD16-22E21D5D03A3}" sibTransId="{20C78183-D25F-43BE-A569-E94B2BD91C3C}"/>
    <dgm:cxn modelId="{61270589-5DE2-4792-BB2A-69BF12AA1F7E}" srcId="{A001DACC-D6B0-42EA-9FD7-DABDCE4C36C4}" destId="{D876B70F-2E04-4FF7-9F33-5975C4F9607B}" srcOrd="0" destOrd="0" parTransId="{7A5C892F-AB38-4350-B67F-133EF9F8CCCD}" sibTransId="{5C0B2341-0871-4CE1-AB04-55ABCBC92262}"/>
    <dgm:cxn modelId="{22F2CF8A-3D6D-4B3D-8D04-88E21BB2C5EB}" type="presOf" srcId="{2D601C03-2241-4535-9EA5-80452F75F0EA}" destId="{78DC9432-8E11-4E17-8848-69E5EA846A36}" srcOrd="1" destOrd="0" presId="urn:microsoft.com/office/officeart/2005/8/layout/list1"/>
    <dgm:cxn modelId="{24221F8B-29C7-477C-87E8-54E5D7BD27B5}" type="presOf" srcId="{B0CBCFCA-C075-4186-BCB1-1923DC6CD29E}" destId="{143F56AE-B42D-45BF-972A-10B319B391FD}" srcOrd="0" destOrd="0" presId="urn:microsoft.com/office/officeart/2005/8/layout/list1"/>
    <dgm:cxn modelId="{DFE6DD9A-5A0E-4736-AD89-EF1F5B9A2BA2}" type="presOf" srcId="{B0CBCFCA-C075-4186-BCB1-1923DC6CD29E}" destId="{BE758B0A-6D2C-4540-9276-23FD9D837F6E}" srcOrd="1" destOrd="0" presId="urn:microsoft.com/office/officeart/2005/8/layout/list1"/>
    <dgm:cxn modelId="{5A110FA2-11AD-4F97-A8FF-5FB51F17A412}" type="presOf" srcId="{A001DACC-D6B0-42EA-9FD7-DABDCE4C36C4}" destId="{741E76FC-CF71-4406-89F4-4984D6F8026D}" srcOrd="0" destOrd="0" presId="urn:microsoft.com/office/officeart/2005/8/layout/list1"/>
    <dgm:cxn modelId="{E4FF3BAB-0880-4464-8BD6-9010BF7A81D4}" type="presOf" srcId="{9C163DBD-1AAA-45F8-A24C-3D09F3EFC457}" destId="{84EA1317-E182-4C73-A5B2-E69CCE29ACD4}" srcOrd="0" destOrd="0" presId="urn:microsoft.com/office/officeart/2005/8/layout/list1"/>
    <dgm:cxn modelId="{5E52F7AF-DD29-4D88-85AB-B55593EFC1EE}" type="presOf" srcId="{D876B70F-2E04-4FF7-9F33-5975C4F9607B}" destId="{C1430A9F-5DD9-43DD-B18E-3B1C19AA65DF}" srcOrd="0" destOrd="0" presId="urn:microsoft.com/office/officeart/2005/8/layout/list1"/>
    <dgm:cxn modelId="{817A96EC-013B-4DC7-AD4C-A9E484C1B534}" type="presOf" srcId="{AB3D0BBE-DA6F-472F-BDB8-FDE9AC9590E7}" destId="{FD13A6EA-E7FD-447E-934D-DD9F44580968}" srcOrd="0" destOrd="0" presId="urn:microsoft.com/office/officeart/2005/8/layout/list1"/>
    <dgm:cxn modelId="{E34D28FE-529F-4760-AD8C-BF409DAF5A62}" type="presOf" srcId="{0D0C4031-8EE6-47E4-A8C2-CD3221243297}" destId="{70C0E385-7D3A-473F-B424-15E31C511843}" srcOrd="1" destOrd="0" presId="urn:microsoft.com/office/officeart/2005/8/layout/list1"/>
    <dgm:cxn modelId="{D0779528-EC6E-4CFE-AB75-DD227E22C2BF}" type="presParOf" srcId="{741E76FC-CF71-4406-89F4-4984D6F8026D}" destId="{01D1AA2A-3F0B-4B8C-A8C3-BE0890D14AC3}" srcOrd="0" destOrd="0" presId="urn:microsoft.com/office/officeart/2005/8/layout/list1"/>
    <dgm:cxn modelId="{09241061-FC0E-420A-A54F-5039FEFA1CB7}" type="presParOf" srcId="{01D1AA2A-3F0B-4B8C-A8C3-BE0890D14AC3}" destId="{C1430A9F-5DD9-43DD-B18E-3B1C19AA65DF}" srcOrd="0" destOrd="0" presId="urn:microsoft.com/office/officeart/2005/8/layout/list1"/>
    <dgm:cxn modelId="{A2E3529A-4CF0-4C4D-BAE8-646AFA13E284}" type="presParOf" srcId="{01D1AA2A-3F0B-4B8C-A8C3-BE0890D14AC3}" destId="{71673C26-8475-486C-9C31-634AAE80068A}" srcOrd="1" destOrd="0" presId="urn:microsoft.com/office/officeart/2005/8/layout/list1"/>
    <dgm:cxn modelId="{E5FD9B64-7257-4B37-9995-2540B4807FDD}" type="presParOf" srcId="{741E76FC-CF71-4406-89F4-4984D6F8026D}" destId="{7F573DEF-6799-4F34-82B6-6EF1CE7965E6}" srcOrd="1" destOrd="0" presId="urn:microsoft.com/office/officeart/2005/8/layout/list1"/>
    <dgm:cxn modelId="{F5B8F4C9-9FB0-49CD-91B3-AFE7DD5F2AD9}" type="presParOf" srcId="{741E76FC-CF71-4406-89F4-4984D6F8026D}" destId="{955D0D6A-3DA9-4A81-8DC5-782D487BF492}" srcOrd="2" destOrd="0" presId="urn:microsoft.com/office/officeart/2005/8/layout/list1"/>
    <dgm:cxn modelId="{36B6A99D-DB26-4DAF-8EE7-35F65091A487}" type="presParOf" srcId="{741E76FC-CF71-4406-89F4-4984D6F8026D}" destId="{25B8A159-A987-413E-A1F5-07DF3F627104}" srcOrd="3" destOrd="0" presId="urn:microsoft.com/office/officeart/2005/8/layout/list1"/>
    <dgm:cxn modelId="{34476962-8A12-4FDC-A782-703893A1E58F}" type="presParOf" srcId="{741E76FC-CF71-4406-89F4-4984D6F8026D}" destId="{B4E45861-AAD3-4E46-8EC0-717DCBF3710C}" srcOrd="4" destOrd="0" presId="urn:microsoft.com/office/officeart/2005/8/layout/list1"/>
    <dgm:cxn modelId="{E24D81FB-4887-4DDC-8391-BCB287C10925}" type="presParOf" srcId="{B4E45861-AAD3-4E46-8EC0-717DCBF3710C}" destId="{0CA08846-7825-4F42-978F-8BE07375748D}" srcOrd="0" destOrd="0" presId="urn:microsoft.com/office/officeart/2005/8/layout/list1"/>
    <dgm:cxn modelId="{C0BAA7BA-E081-4E7B-9633-6FCE6F521E90}" type="presParOf" srcId="{B4E45861-AAD3-4E46-8EC0-717DCBF3710C}" destId="{70C0E385-7D3A-473F-B424-15E31C511843}" srcOrd="1" destOrd="0" presId="urn:microsoft.com/office/officeart/2005/8/layout/list1"/>
    <dgm:cxn modelId="{FDF78D2E-517A-4869-84A8-195BDBA66E8A}" type="presParOf" srcId="{741E76FC-CF71-4406-89F4-4984D6F8026D}" destId="{E999B323-51FA-4F70-B41D-DF93F3622718}" srcOrd="5" destOrd="0" presId="urn:microsoft.com/office/officeart/2005/8/layout/list1"/>
    <dgm:cxn modelId="{C150D338-8083-4ACD-AB6E-A736F82F9F03}" type="presParOf" srcId="{741E76FC-CF71-4406-89F4-4984D6F8026D}" destId="{1DB864CC-04C4-4DC2-A2F8-7FD7535E7D16}" srcOrd="6" destOrd="0" presId="urn:microsoft.com/office/officeart/2005/8/layout/list1"/>
    <dgm:cxn modelId="{2911E419-C999-4182-A1B6-CBD50A6EC07F}" type="presParOf" srcId="{741E76FC-CF71-4406-89F4-4984D6F8026D}" destId="{C81810C0-9750-4982-AA6C-14B3424E5286}" srcOrd="7" destOrd="0" presId="urn:microsoft.com/office/officeart/2005/8/layout/list1"/>
    <dgm:cxn modelId="{47220C50-2D09-4EEC-9FE6-9C007EFAAF14}" type="presParOf" srcId="{741E76FC-CF71-4406-89F4-4984D6F8026D}" destId="{A1F7E2A9-F96D-4253-B08D-2D554CBAEAA5}" srcOrd="8" destOrd="0" presId="urn:microsoft.com/office/officeart/2005/8/layout/list1"/>
    <dgm:cxn modelId="{2E0FD271-855F-4C0C-95FA-8C0F1A6F3079}" type="presParOf" srcId="{A1F7E2A9-F96D-4253-B08D-2D554CBAEAA5}" destId="{7EADAA1B-60FF-4B56-A08D-9EF7CF79285F}" srcOrd="0" destOrd="0" presId="urn:microsoft.com/office/officeart/2005/8/layout/list1"/>
    <dgm:cxn modelId="{B634666D-0ED6-47F7-9C34-1C9741AFCEE4}" type="presParOf" srcId="{A1F7E2A9-F96D-4253-B08D-2D554CBAEAA5}" destId="{78DC9432-8E11-4E17-8848-69E5EA846A36}" srcOrd="1" destOrd="0" presId="urn:microsoft.com/office/officeart/2005/8/layout/list1"/>
    <dgm:cxn modelId="{C38FE1C0-C607-4ED8-A52E-C913375485D0}" type="presParOf" srcId="{741E76FC-CF71-4406-89F4-4984D6F8026D}" destId="{E98EDD55-4AB7-4AE6-8E31-48F19127F308}" srcOrd="9" destOrd="0" presId="urn:microsoft.com/office/officeart/2005/8/layout/list1"/>
    <dgm:cxn modelId="{135A4908-32CB-4F8E-84F7-EF2DC149E59B}" type="presParOf" srcId="{741E76FC-CF71-4406-89F4-4984D6F8026D}" destId="{2AC215BA-9D37-416F-850C-0289A2A13B7B}" srcOrd="10" destOrd="0" presId="urn:microsoft.com/office/officeart/2005/8/layout/list1"/>
    <dgm:cxn modelId="{A2BE21C4-BB33-4D4A-9C19-B15F210C2303}" type="presParOf" srcId="{741E76FC-CF71-4406-89F4-4984D6F8026D}" destId="{7B3FB0F0-951C-4E81-826B-D04AAB35E223}" srcOrd="11" destOrd="0" presId="urn:microsoft.com/office/officeart/2005/8/layout/list1"/>
    <dgm:cxn modelId="{297BAD09-EA6D-4E39-AE13-1C2AE2226853}" type="presParOf" srcId="{741E76FC-CF71-4406-89F4-4984D6F8026D}" destId="{8E47049A-F827-492E-8BC2-8F732DDA80B3}" srcOrd="12" destOrd="0" presId="urn:microsoft.com/office/officeart/2005/8/layout/list1"/>
    <dgm:cxn modelId="{4E63E24D-8D2D-4B51-9C86-99B10BB3FB9E}" type="presParOf" srcId="{8E47049A-F827-492E-8BC2-8F732DDA80B3}" destId="{FD13A6EA-E7FD-447E-934D-DD9F44580968}" srcOrd="0" destOrd="0" presId="urn:microsoft.com/office/officeart/2005/8/layout/list1"/>
    <dgm:cxn modelId="{AA4B8990-32B0-4588-ACF2-CEC553A83EF9}" type="presParOf" srcId="{8E47049A-F827-492E-8BC2-8F732DDA80B3}" destId="{39E0B6B3-8813-4483-9480-2DB17BDC4D27}" srcOrd="1" destOrd="0" presId="urn:microsoft.com/office/officeart/2005/8/layout/list1"/>
    <dgm:cxn modelId="{5BC28CDA-9882-4444-93DC-D301FD94FC62}" type="presParOf" srcId="{741E76FC-CF71-4406-89F4-4984D6F8026D}" destId="{B0B17A68-3369-44D9-8326-AEF87F4C701F}" srcOrd="13" destOrd="0" presId="urn:microsoft.com/office/officeart/2005/8/layout/list1"/>
    <dgm:cxn modelId="{786E7F7D-7196-4B93-870C-3F25F0E11088}" type="presParOf" srcId="{741E76FC-CF71-4406-89F4-4984D6F8026D}" destId="{DC193FEB-1769-48FF-ADBB-4992839EEFC3}" srcOrd="14" destOrd="0" presId="urn:microsoft.com/office/officeart/2005/8/layout/list1"/>
    <dgm:cxn modelId="{056D03EB-523D-46DF-A53C-CCA3E4B0E6B5}" type="presParOf" srcId="{741E76FC-CF71-4406-89F4-4984D6F8026D}" destId="{AEC3E168-17E2-4292-B6B5-5667F2E58D8D}" srcOrd="15" destOrd="0" presId="urn:microsoft.com/office/officeart/2005/8/layout/list1"/>
    <dgm:cxn modelId="{0880064C-A515-4FA9-9021-FC1AEA1328A7}" type="presParOf" srcId="{741E76FC-CF71-4406-89F4-4984D6F8026D}" destId="{2CFC67F7-139C-49C2-B0B3-B9CD7B27B598}" srcOrd="16" destOrd="0" presId="urn:microsoft.com/office/officeart/2005/8/layout/list1"/>
    <dgm:cxn modelId="{A2DD3E6B-8155-4B70-8C12-6DF4D87F0B2C}" type="presParOf" srcId="{2CFC67F7-139C-49C2-B0B3-B9CD7B27B598}" destId="{84EA1317-E182-4C73-A5B2-E69CCE29ACD4}" srcOrd="0" destOrd="0" presId="urn:microsoft.com/office/officeart/2005/8/layout/list1"/>
    <dgm:cxn modelId="{5E817D1A-4D91-479A-9EDE-230D2FD7ED44}" type="presParOf" srcId="{2CFC67F7-139C-49C2-B0B3-B9CD7B27B598}" destId="{2C5BB525-9224-4C94-8777-5705DBD4273E}" srcOrd="1" destOrd="0" presId="urn:microsoft.com/office/officeart/2005/8/layout/list1"/>
    <dgm:cxn modelId="{B8A00B3E-3367-4D8D-BCC3-CAA47FD1B9E6}" type="presParOf" srcId="{741E76FC-CF71-4406-89F4-4984D6F8026D}" destId="{0B61E149-6BBB-4E20-94FD-1463CFAEB927}" srcOrd="17" destOrd="0" presId="urn:microsoft.com/office/officeart/2005/8/layout/list1"/>
    <dgm:cxn modelId="{CF528801-7394-474A-9C4D-72A7C3809CB3}" type="presParOf" srcId="{741E76FC-CF71-4406-89F4-4984D6F8026D}" destId="{AA87D3EB-41F7-4BB5-94C5-63B38EBB72D2}" srcOrd="18" destOrd="0" presId="urn:microsoft.com/office/officeart/2005/8/layout/list1"/>
    <dgm:cxn modelId="{97EF0E01-B65F-40DD-89D1-4A8BC42E997F}" type="presParOf" srcId="{741E76FC-CF71-4406-89F4-4984D6F8026D}" destId="{1BC3AC0B-47C2-4285-98E4-C998CE6DCBF6}" srcOrd="19" destOrd="0" presId="urn:microsoft.com/office/officeart/2005/8/layout/list1"/>
    <dgm:cxn modelId="{20112C6A-EF54-4040-9FE5-C08B85FFD677}" type="presParOf" srcId="{741E76FC-CF71-4406-89F4-4984D6F8026D}" destId="{84CD8511-893A-42D2-B410-2703F53044D5}" srcOrd="20" destOrd="0" presId="urn:microsoft.com/office/officeart/2005/8/layout/list1"/>
    <dgm:cxn modelId="{7DF8653E-7067-4255-9D2D-9C43D4BDAA63}" type="presParOf" srcId="{84CD8511-893A-42D2-B410-2703F53044D5}" destId="{143F56AE-B42D-45BF-972A-10B319B391FD}" srcOrd="0" destOrd="0" presId="urn:microsoft.com/office/officeart/2005/8/layout/list1"/>
    <dgm:cxn modelId="{20DD3F47-DA55-4569-9766-46BAF5327384}" type="presParOf" srcId="{84CD8511-893A-42D2-B410-2703F53044D5}" destId="{BE758B0A-6D2C-4540-9276-23FD9D837F6E}" srcOrd="1" destOrd="0" presId="urn:microsoft.com/office/officeart/2005/8/layout/list1"/>
    <dgm:cxn modelId="{475BCC27-D75B-437A-826E-75E046D8D631}" type="presParOf" srcId="{741E76FC-CF71-4406-89F4-4984D6F8026D}" destId="{CD7896CF-8AA7-420D-A963-DE45635F6827}" srcOrd="21" destOrd="0" presId="urn:microsoft.com/office/officeart/2005/8/layout/list1"/>
    <dgm:cxn modelId="{897DFBDA-AEEA-4C8B-9A6A-546BAD55907B}" type="presParOf" srcId="{741E76FC-CF71-4406-89F4-4984D6F8026D}" destId="{EEA634C0-ECF6-4901-AE5B-597C015B226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9CA444-69C5-4D01-9DCC-0F8AEFF44AB0}" type="doc">
      <dgm:prSet loTypeId="urn:microsoft.com/office/officeart/2005/8/layout/vList2" loCatId="list" qsTypeId="urn:microsoft.com/office/officeart/2005/8/quickstyle/3d2#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67FDA9A-98F6-4949-A0F8-28A76B7E6BED}">
      <dgm:prSet phldrT="[Текст]"/>
      <dgm:spPr/>
      <dgm:t>
        <a:bodyPr/>
        <a:lstStyle/>
        <a:p>
          <a:r>
            <a:rPr lang="ru-RU" dirty="0"/>
            <a:t>В Южном федеральном университете существует научно-исследовательский задел как по социальным наукам, так и по тематике в области образования</a:t>
          </a:r>
        </a:p>
      </dgm:t>
    </dgm:pt>
    <dgm:pt modelId="{3CCCA47F-4DF7-4FDE-993E-C906ED59DD46}" type="parTrans" cxnId="{13112F66-527C-48D8-AB15-246B792AA49D}">
      <dgm:prSet/>
      <dgm:spPr/>
      <dgm:t>
        <a:bodyPr/>
        <a:lstStyle/>
        <a:p>
          <a:endParaRPr lang="ru-RU"/>
        </a:p>
      </dgm:t>
    </dgm:pt>
    <dgm:pt modelId="{13F25901-2D40-4DB1-A5BC-C7B164540B18}" type="sibTrans" cxnId="{13112F66-527C-48D8-AB15-246B792AA49D}">
      <dgm:prSet/>
      <dgm:spPr/>
      <dgm:t>
        <a:bodyPr/>
        <a:lstStyle/>
        <a:p>
          <a:endParaRPr lang="ru-RU"/>
        </a:p>
      </dgm:t>
    </dgm:pt>
    <dgm:pt modelId="{16A15414-ABD3-4F3F-877D-F2B50E034B40}">
      <dgm:prSet phldrT="[Текст]"/>
      <dgm:spPr/>
      <dgm:t>
        <a:bodyPr/>
        <a:lstStyle/>
        <a:p>
          <a:r>
            <a:rPr lang="ru-RU" dirty="0"/>
            <a:t>Опыт организации НИР молодых ученых, система СНО</a:t>
          </a:r>
        </a:p>
      </dgm:t>
    </dgm:pt>
    <dgm:pt modelId="{9906A250-0E84-470F-934B-F789374D6DC2}" type="parTrans" cxnId="{BC74551A-4396-45DE-B4DB-7CBF67936A1A}">
      <dgm:prSet/>
      <dgm:spPr/>
      <dgm:t>
        <a:bodyPr/>
        <a:lstStyle/>
        <a:p>
          <a:endParaRPr lang="ru-RU"/>
        </a:p>
      </dgm:t>
    </dgm:pt>
    <dgm:pt modelId="{B57C5416-B7EB-46C5-9129-4D396D838261}" type="sibTrans" cxnId="{BC74551A-4396-45DE-B4DB-7CBF67936A1A}">
      <dgm:prSet/>
      <dgm:spPr/>
      <dgm:t>
        <a:bodyPr/>
        <a:lstStyle/>
        <a:p>
          <a:endParaRPr lang="ru-RU"/>
        </a:p>
      </dgm:t>
    </dgm:pt>
    <dgm:pt modelId="{9FB41274-9FDD-4BF4-A9CA-480E07A48B42}">
      <dgm:prSet phldrT="[Текст]"/>
      <dgm:spPr/>
      <dgm:t>
        <a:bodyPr/>
        <a:lstStyle/>
        <a:p>
          <a:r>
            <a:rPr lang="ru-RU" dirty="0"/>
            <a:t>Образовательный кластер ЮФО – опорные школа, система проектной работы с кандидатами в студенты через проектные смены и школы юных </a:t>
          </a:r>
        </a:p>
      </dgm:t>
    </dgm:pt>
    <dgm:pt modelId="{2E64CA8E-AF09-4D03-AE62-3428C9AAFFA7}" type="parTrans" cxnId="{B8B1462B-A9C0-4712-83D2-DB1D37426810}">
      <dgm:prSet/>
      <dgm:spPr/>
      <dgm:t>
        <a:bodyPr/>
        <a:lstStyle/>
        <a:p>
          <a:endParaRPr lang="ru-RU"/>
        </a:p>
      </dgm:t>
    </dgm:pt>
    <dgm:pt modelId="{C12FAA9C-6E19-405D-85B0-73FFC5ADFF45}" type="sibTrans" cxnId="{B8B1462B-A9C0-4712-83D2-DB1D37426810}">
      <dgm:prSet/>
      <dgm:spPr/>
      <dgm:t>
        <a:bodyPr/>
        <a:lstStyle/>
        <a:p>
          <a:endParaRPr lang="ru-RU"/>
        </a:p>
      </dgm:t>
    </dgm:pt>
    <dgm:pt modelId="{2BD04CE1-B351-4C45-9F58-8E92010B7644}">
      <dgm:prSet/>
      <dgm:spPr/>
      <dgm:t>
        <a:bodyPr/>
        <a:lstStyle/>
        <a:p>
          <a:r>
            <a:rPr lang="ru-RU" dirty="0"/>
            <a:t>Опыт междисциплинарных исследований</a:t>
          </a:r>
        </a:p>
      </dgm:t>
    </dgm:pt>
    <dgm:pt modelId="{1773C705-E62E-49D0-86AD-6EC1B9BFA89F}" type="parTrans" cxnId="{511A0D17-0282-4B98-AB3A-3EF6461A07C3}">
      <dgm:prSet/>
      <dgm:spPr/>
      <dgm:t>
        <a:bodyPr/>
        <a:lstStyle/>
        <a:p>
          <a:endParaRPr lang="ru-RU"/>
        </a:p>
      </dgm:t>
    </dgm:pt>
    <dgm:pt modelId="{D43FFD3A-7EB2-467E-B99E-8FA529AE17F7}" type="sibTrans" cxnId="{511A0D17-0282-4B98-AB3A-3EF6461A07C3}">
      <dgm:prSet/>
      <dgm:spPr/>
      <dgm:t>
        <a:bodyPr/>
        <a:lstStyle/>
        <a:p>
          <a:endParaRPr lang="ru-RU"/>
        </a:p>
      </dgm:t>
    </dgm:pt>
    <dgm:pt modelId="{BC74C3A0-B233-48E7-B3F6-6CC3797310EE}" type="pres">
      <dgm:prSet presAssocID="{569CA444-69C5-4D01-9DCC-0F8AEFF44AB0}" presName="linear" presStyleCnt="0">
        <dgm:presLayoutVars>
          <dgm:animLvl val="lvl"/>
          <dgm:resizeHandles val="exact"/>
        </dgm:presLayoutVars>
      </dgm:prSet>
      <dgm:spPr/>
    </dgm:pt>
    <dgm:pt modelId="{C7D125C5-6F7C-4CCA-86C4-7C2CBAF2CDB6}" type="pres">
      <dgm:prSet presAssocID="{367FDA9A-98F6-4949-A0F8-28A76B7E6B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BFFA69-A2AA-4425-B16F-609BC28DBFA4}" type="pres">
      <dgm:prSet presAssocID="{13F25901-2D40-4DB1-A5BC-C7B164540B18}" presName="spacer" presStyleCnt="0"/>
      <dgm:spPr/>
    </dgm:pt>
    <dgm:pt modelId="{F41504F5-1D92-416A-BECC-85182EDBDFEC}" type="pres">
      <dgm:prSet presAssocID="{2BD04CE1-B351-4C45-9F58-8E92010B76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7E5F66-1815-4143-BD39-B116ECBCE25F}" type="pres">
      <dgm:prSet presAssocID="{D43FFD3A-7EB2-467E-B99E-8FA529AE17F7}" presName="spacer" presStyleCnt="0"/>
      <dgm:spPr/>
    </dgm:pt>
    <dgm:pt modelId="{A70E6C10-37C0-4265-A6E8-B93E7C20AFDC}" type="pres">
      <dgm:prSet presAssocID="{16A15414-ABD3-4F3F-877D-F2B50E034B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78EDB3-60C6-4FF2-9282-66D20275FB96}" type="pres">
      <dgm:prSet presAssocID="{B57C5416-B7EB-46C5-9129-4D396D838261}" presName="spacer" presStyleCnt="0"/>
      <dgm:spPr/>
    </dgm:pt>
    <dgm:pt modelId="{020F9A5A-7CF9-4B55-ABB7-A4227556AF59}" type="pres">
      <dgm:prSet presAssocID="{9FB41274-9FDD-4BF4-A9CA-480E07A48B4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C89B00-CBD1-41B3-AB7B-5ACCA36983C1}" type="presOf" srcId="{367FDA9A-98F6-4949-A0F8-28A76B7E6BED}" destId="{C7D125C5-6F7C-4CCA-86C4-7C2CBAF2CDB6}" srcOrd="0" destOrd="0" presId="urn:microsoft.com/office/officeart/2005/8/layout/vList2"/>
    <dgm:cxn modelId="{511A0D17-0282-4B98-AB3A-3EF6461A07C3}" srcId="{569CA444-69C5-4D01-9DCC-0F8AEFF44AB0}" destId="{2BD04CE1-B351-4C45-9F58-8E92010B7644}" srcOrd="1" destOrd="0" parTransId="{1773C705-E62E-49D0-86AD-6EC1B9BFA89F}" sibTransId="{D43FFD3A-7EB2-467E-B99E-8FA529AE17F7}"/>
    <dgm:cxn modelId="{BC74551A-4396-45DE-B4DB-7CBF67936A1A}" srcId="{569CA444-69C5-4D01-9DCC-0F8AEFF44AB0}" destId="{16A15414-ABD3-4F3F-877D-F2B50E034B40}" srcOrd="2" destOrd="0" parTransId="{9906A250-0E84-470F-934B-F789374D6DC2}" sibTransId="{B57C5416-B7EB-46C5-9129-4D396D838261}"/>
    <dgm:cxn modelId="{B8B1462B-A9C0-4712-83D2-DB1D37426810}" srcId="{569CA444-69C5-4D01-9DCC-0F8AEFF44AB0}" destId="{9FB41274-9FDD-4BF4-A9CA-480E07A48B42}" srcOrd="3" destOrd="0" parTransId="{2E64CA8E-AF09-4D03-AE62-3428C9AAFFA7}" sibTransId="{C12FAA9C-6E19-405D-85B0-73FFC5ADFF45}"/>
    <dgm:cxn modelId="{6758CF65-3179-4211-9B2B-7682F7E4F494}" type="presOf" srcId="{2BD04CE1-B351-4C45-9F58-8E92010B7644}" destId="{F41504F5-1D92-416A-BECC-85182EDBDFEC}" srcOrd="0" destOrd="0" presId="urn:microsoft.com/office/officeart/2005/8/layout/vList2"/>
    <dgm:cxn modelId="{13112F66-527C-48D8-AB15-246B792AA49D}" srcId="{569CA444-69C5-4D01-9DCC-0F8AEFF44AB0}" destId="{367FDA9A-98F6-4949-A0F8-28A76B7E6BED}" srcOrd="0" destOrd="0" parTransId="{3CCCA47F-4DF7-4FDE-993E-C906ED59DD46}" sibTransId="{13F25901-2D40-4DB1-A5BC-C7B164540B18}"/>
    <dgm:cxn modelId="{C77F2493-BB3C-44A9-AA88-55166842D139}" type="presOf" srcId="{9FB41274-9FDD-4BF4-A9CA-480E07A48B42}" destId="{020F9A5A-7CF9-4B55-ABB7-A4227556AF59}" srcOrd="0" destOrd="0" presId="urn:microsoft.com/office/officeart/2005/8/layout/vList2"/>
    <dgm:cxn modelId="{CEF2C9D7-F8C9-46CC-A308-047C5735A56E}" type="presOf" srcId="{16A15414-ABD3-4F3F-877D-F2B50E034B40}" destId="{A70E6C10-37C0-4265-A6E8-B93E7C20AFDC}" srcOrd="0" destOrd="0" presId="urn:microsoft.com/office/officeart/2005/8/layout/vList2"/>
    <dgm:cxn modelId="{725BC1ED-BB41-4025-BD27-A8424769EA7C}" type="presOf" srcId="{569CA444-69C5-4D01-9DCC-0F8AEFF44AB0}" destId="{BC74C3A0-B233-48E7-B3F6-6CC3797310EE}" srcOrd="0" destOrd="0" presId="urn:microsoft.com/office/officeart/2005/8/layout/vList2"/>
    <dgm:cxn modelId="{6FE76124-6271-40DC-8182-8CCDFC5BDA64}" type="presParOf" srcId="{BC74C3A0-B233-48E7-B3F6-6CC3797310EE}" destId="{C7D125C5-6F7C-4CCA-86C4-7C2CBAF2CDB6}" srcOrd="0" destOrd="0" presId="urn:microsoft.com/office/officeart/2005/8/layout/vList2"/>
    <dgm:cxn modelId="{59D931BF-DA45-469B-B018-D2538E58F822}" type="presParOf" srcId="{BC74C3A0-B233-48E7-B3F6-6CC3797310EE}" destId="{99BFFA69-A2AA-4425-B16F-609BC28DBFA4}" srcOrd="1" destOrd="0" presId="urn:microsoft.com/office/officeart/2005/8/layout/vList2"/>
    <dgm:cxn modelId="{4281A230-32B5-47D7-A51F-C35B9EA3BE1F}" type="presParOf" srcId="{BC74C3A0-B233-48E7-B3F6-6CC3797310EE}" destId="{F41504F5-1D92-416A-BECC-85182EDBDFEC}" srcOrd="2" destOrd="0" presId="urn:microsoft.com/office/officeart/2005/8/layout/vList2"/>
    <dgm:cxn modelId="{5FDFAC0A-9CA0-4260-BD89-D3F26249726D}" type="presParOf" srcId="{BC74C3A0-B233-48E7-B3F6-6CC3797310EE}" destId="{317E5F66-1815-4143-BD39-B116ECBCE25F}" srcOrd="3" destOrd="0" presId="urn:microsoft.com/office/officeart/2005/8/layout/vList2"/>
    <dgm:cxn modelId="{364855DE-43FC-4B46-8F74-B79A99008709}" type="presParOf" srcId="{BC74C3A0-B233-48E7-B3F6-6CC3797310EE}" destId="{A70E6C10-37C0-4265-A6E8-B93E7C20AFDC}" srcOrd="4" destOrd="0" presId="urn:microsoft.com/office/officeart/2005/8/layout/vList2"/>
    <dgm:cxn modelId="{02C1B688-6958-40FA-BED0-64879711A14F}" type="presParOf" srcId="{BC74C3A0-B233-48E7-B3F6-6CC3797310EE}" destId="{9878EDB3-60C6-4FF2-9282-66D20275FB96}" srcOrd="5" destOrd="0" presId="urn:microsoft.com/office/officeart/2005/8/layout/vList2"/>
    <dgm:cxn modelId="{4D6E3190-731B-4470-A2F4-94731F08E089}" type="presParOf" srcId="{BC74C3A0-B233-48E7-B3F6-6CC3797310EE}" destId="{020F9A5A-7CF9-4B55-ABB7-A4227556AF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1CEFDE-9DBC-4B37-A465-CC7CDF2EBD4D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E42CE3-21B4-4FC1-AF6D-C3DA6B433786}">
      <dgm:prSet phldrT="[Текст]"/>
      <dgm:spPr/>
      <dgm:t>
        <a:bodyPr/>
        <a:lstStyle/>
        <a:p>
          <a:r>
            <a:rPr lang="ru-RU" dirty="0"/>
            <a:t>ИСИР</a:t>
          </a:r>
        </a:p>
      </dgm:t>
    </dgm:pt>
    <dgm:pt modelId="{85F62883-CB29-4C11-A37F-D4A11306120F}" type="parTrans" cxnId="{3AA13B0E-A60D-48A0-9198-07F2C327C1DB}">
      <dgm:prSet/>
      <dgm:spPr/>
      <dgm:t>
        <a:bodyPr/>
        <a:lstStyle/>
        <a:p>
          <a:endParaRPr lang="ru-RU"/>
        </a:p>
      </dgm:t>
    </dgm:pt>
    <dgm:pt modelId="{96F09155-783F-4BD0-B4EF-146E8BF839D6}" type="sibTrans" cxnId="{3AA13B0E-A60D-48A0-9198-07F2C327C1DB}">
      <dgm:prSet/>
      <dgm:spPr/>
      <dgm:t>
        <a:bodyPr/>
        <a:lstStyle/>
        <a:p>
          <a:endParaRPr lang="ru-RU"/>
        </a:p>
      </dgm:t>
    </dgm:pt>
    <dgm:pt modelId="{25497557-6197-410E-81A6-472E6EEB4E9D}">
      <dgm:prSet phldrT="[Текст]"/>
      <dgm:spPr/>
      <dgm:t>
        <a:bodyPr/>
        <a:lstStyle/>
        <a:p>
          <a:r>
            <a:rPr lang="ru-RU" dirty="0"/>
            <a:t>РНФ - 1</a:t>
          </a:r>
        </a:p>
      </dgm:t>
    </dgm:pt>
    <dgm:pt modelId="{C2936AB4-B27B-47A7-AD22-11DC775FD8F5}" type="parTrans" cxnId="{865578DD-EC08-4DCF-A30D-D3966B6667BA}">
      <dgm:prSet/>
      <dgm:spPr/>
      <dgm:t>
        <a:bodyPr/>
        <a:lstStyle/>
        <a:p>
          <a:endParaRPr lang="ru-RU"/>
        </a:p>
      </dgm:t>
    </dgm:pt>
    <dgm:pt modelId="{6668C0B0-2AFB-49C5-96C4-88BA97EFE5E5}" type="sibTrans" cxnId="{865578DD-EC08-4DCF-A30D-D3966B6667BA}">
      <dgm:prSet/>
      <dgm:spPr/>
      <dgm:t>
        <a:bodyPr/>
        <a:lstStyle/>
        <a:p>
          <a:endParaRPr lang="ru-RU"/>
        </a:p>
      </dgm:t>
    </dgm:pt>
    <dgm:pt modelId="{715BCC3E-72D0-4364-95D7-8124E360D664}">
      <dgm:prSet phldrT="[Текст]"/>
      <dgm:spPr/>
      <dgm:t>
        <a:bodyPr/>
        <a:lstStyle/>
        <a:p>
          <a:r>
            <a:rPr lang="ru-RU" dirty="0"/>
            <a:t>РФФИ-3</a:t>
          </a:r>
        </a:p>
      </dgm:t>
    </dgm:pt>
    <dgm:pt modelId="{80AFAC85-786F-448B-8D23-78C7C0EC98A7}" type="parTrans" cxnId="{FBE657BF-892B-48C4-A820-C1D77736A4E8}">
      <dgm:prSet/>
      <dgm:spPr/>
      <dgm:t>
        <a:bodyPr/>
        <a:lstStyle/>
        <a:p>
          <a:endParaRPr lang="ru-RU"/>
        </a:p>
      </dgm:t>
    </dgm:pt>
    <dgm:pt modelId="{2E177AF5-F9D0-4376-B061-26B132170C7D}" type="sibTrans" cxnId="{FBE657BF-892B-48C4-A820-C1D77736A4E8}">
      <dgm:prSet/>
      <dgm:spPr/>
      <dgm:t>
        <a:bodyPr/>
        <a:lstStyle/>
        <a:p>
          <a:endParaRPr lang="ru-RU"/>
        </a:p>
      </dgm:t>
    </dgm:pt>
    <dgm:pt modelId="{BBF839FD-C90A-480E-8D6A-3FADD2E1B8B4}">
      <dgm:prSet phldrT="[Текст]"/>
      <dgm:spPr/>
      <dgm:t>
        <a:bodyPr/>
        <a:lstStyle/>
        <a:p>
          <a:r>
            <a:rPr lang="ru-RU" dirty="0" err="1"/>
            <a:t>ИФиСПН</a:t>
          </a:r>
          <a:endParaRPr lang="ru-RU" dirty="0"/>
        </a:p>
      </dgm:t>
    </dgm:pt>
    <dgm:pt modelId="{ABB1F795-E932-4CA7-8BB3-B78714951057}" type="parTrans" cxnId="{C6D7F9DE-8C31-4720-B0AB-615B82809AFF}">
      <dgm:prSet/>
      <dgm:spPr/>
      <dgm:t>
        <a:bodyPr/>
        <a:lstStyle/>
        <a:p>
          <a:endParaRPr lang="ru-RU"/>
        </a:p>
      </dgm:t>
    </dgm:pt>
    <dgm:pt modelId="{BE5EEE40-F470-4601-9514-5B2C7D44B08D}" type="sibTrans" cxnId="{C6D7F9DE-8C31-4720-B0AB-615B82809AFF}">
      <dgm:prSet/>
      <dgm:spPr/>
      <dgm:t>
        <a:bodyPr/>
        <a:lstStyle/>
        <a:p>
          <a:endParaRPr lang="ru-RU"/>
        </a:p>
      </dgm:t>
    </dgm:pt>
    <dgm:pt modelId="{199D38B5-B9A6-457C-BC82-14F54D9D204E}">
      <dgm:prSet phldrT="[Текст]"/>
      <dgm:spPr/>
      <dgm:t>
        <a:bodyPr/>
        <a:lstStyle/>
        <a:p>
          <a:r>
            <a:rPr lang="ru-RU" dirty="0"/>
            <a:t>РФФИ – 5 </a:t>
          </a:r>
        </a:p>
      </dgm:t>
    </dgm:pt>
    <dgm:pt modelId="{7B2490BD-547D-4018-9717-5B6E1918654D}" type="parTrans" cxnId="{F3D6C987-BB94-49F2-9199-64E82F68DBDE}">
      <dgm:prSet/>
      <dgm:spPr/>
      <dgm:t>
        <a:bodyPr/>
        <a:lstStyle/>
        <a:p>
          <a:endParaRPr lang="ru-RU"/>
        </a:p>
      </dgm:t>
    </dgm:pt>
    <dgm:pt modelId="{755E18FA-4FB5-43BD-8112-075B09C6658C}" type="sibTrans" cxnId="{F3D6C987-BB94-49F2-9199-64E82F68DBDE}">
      <dgm:prSet/>
      <dgm:spPr/>
      <dgm:t>
        <a:bodyPr/>
        <a:lstStyle/>
        <a:p>
          <a:endParaRPr lang="ru-RU"/>
        </a:p>
      </dgm:t>
    </dgm:pt>
    <dgm:pt modelId="{FB1153B3-1638-4A98-8EF4-5FA629DD19B7}">
      <dgm:prSet phldrT="[Текст]"/>
      <dgm:spPr/>
      <dgm:t>
        <a:bodyPr/>
        <a:lstStyle/>
        <a:p>
          <a:r>
            <a:rPr lang="ru-RU" dirty="0"/>
            <a:t>АПП</a:t>
          </a:r>
          <a:r>
            <a:rPr lang="en-US" dirty="0"/>
            <a:t>&amp;</a:t>
          </a:r>
          <a:r>
            <a:rPr lang="ru-RU" dirty="0"/>
            <a:t>ЮРНЦ РАО</a:t>
          </a:r>
        </a:p>
      </dgm:t>
    </dgm:pt>
    <dgm:pt modelId="{F4A70B00-053D-4789-A28B-2272384E9E8F}" type="parTrans" cxnId="{E3D7A7DE-DE4B-4EAB-BB2E-A009EC8EA84B}">
      <dgm:prSet/>
      <dgm:spPr/>
      <dgm:t>
        <a:bodyPr/>
        <a:lstStyle/>
        <a:p>
          <a:endParaRPr lang="ru-RU"/>
        </a:p>
      </dgm:t>
    </dgm:pt>
    <dgm:pt modelId="{D418AA2D-0FC4-47BD-A5F3-67DE3CB2D151}" type="sibTrans" cxnId="{E3D7A7DE-DE4B-4EAB-BB2E-A009EC8EA84B}">
      <dgm:prSet/>
      <dgm:spPr/>
      <dgm:t>
        <a:bodyPr/>
        <a:lstStyle/>
        <a:p>
          <a:endParaRPr lang="ru-RU"/>
        </a:p>
      </dgm:t>
    </dgm:pt>
    <dgm:pt modelId="{4ED2F53B-9F5F-4564-8878-FEF1AAD724A5}">
      <dgm:prSet phldrT="[Текст]"/>
      <dgm:spPr/>
      <dgm:t>
        <a:bodyPr/>
        <a:lstStyle/>
        <a:p>
          <a:r>
            <a:rPr lang="ru-RU" dirty="0"/>
            <a:t>РНФ – 2</a:t>
          </a:r>
        </a:p>
      </dgm:t>
    </dgm:pt>
    <dgm:pt modelId="{BCDA463C-BB5C-45D9-BC1F-4BD43E3791B8}" type="parTrans" cxnId="{254BAA8B-F854-4B11-9D30-5FEB8F5729FE}">
      <dgm:prSet/>
      <dgm:spPr/>
      <dgm:t>
        <a:bodyPr/>
        <a:lstStyle/>
        <a:p>
          <a:endParaRPr lang="ru-RU"/>
        </a:p>
      </dgm:t>
    </dgm:pt>
    <dgm:pt modelId="{C0177CD1-BD94-490A-B3E2-33360C2F50B5}" type="sibTrans" cxnId="{254BAA8B-F854-4B11-9D30-5FEB8F5729FE}">
      <dgm:prSet/>
      <dgm:spPr/>
      <dgm:t>
        <a:bodyPr/>
        <a:lstStyle/>
        <a:p>
          <a:endParaRPr lang="ru-RU"/>
        </a:p>
      </dgm:t>
    </dgm:pt>
    <dgm:pt modelId="{D45094C6-177C-4EA2-9A01-B41D12CC3AC7}">
      <dgm:prSet phldrT="[Текст]"/>
      <dgm:spPr/>
      <dgm:t>
        <a:bodyPr/>
        <a:lstStyle/>
        <a:p>
          <a:r>
            <a:rPr lang="ru-RU" dirty="0"/>
            <a:t>РФФИ – 4</a:t>
          </a:r>
        </a:p>
      </dgm:t>
    </dgm:pt>
    <dgm:pt modelId="{651994B5-4555-444D-B2DC-6B18EF7497F6}" type="parTrans" cxnId="{306E932E-8A25-4DB3-8481-938509F7CECB}">
      <dgm:prSet/>
      <dgm:spPr/>
      <dgm:t>
        <a:bodyPr/>
        <a:lstStyle/>
        <a:p>
          <a:endParaRPr lang="ru-RU"/>
        </a:p>
      </dgm:t>
    </dgm:pt>
    <dgm:pt modelId="{A3BFB4CC-3B12-4F48-A612-1A127EF9D210}" type="sibTrans" cxnId="{306E932E-8A25-4DB3-8481-938509F7CECB}">
      <dgm:prSet/>
      <dgm:spPr/>
      <dgm:t>
        <a:bodyPr/>
        <a:lstStyle/>
        <a:p>
          <a:endParaRPr lang="ru-RU"/>
        </a:p>
      </dgm:t>
    </dgm:pt>
    <dgm:pt modelId="{677F9C52-9FAB-4375-96BC-35E6EEDAF796}">
      <dgm:prSet phldrT="[Текст]"/>
      <dgm:spPr/>
      <dgm:t>
        <a:bodyPr/>
        <a:lstStyle/>
        <a:p>
          <a:r>
            <a:rPr lang="ru-RU" dirty="0"/>
            <a:t>Президентский грант – 1</a:t>
          </a:r>
        </a:p>
      </dgm:t>
    </dgm:pt>
    <dgm:pt modelId="{467DA6A5-EB7C-41EA-9FFB-9BC8830C9F85}" type="parTrans" cxnId="{A0E7C17B-8CB3-416C-A0B4-DBFD1B2B817E}">
      <dgm:prSet/>
      <dgm:spPr/>
      <dgm:t>
        <a:bodyPr/>
        <a:lstStyle/>
        <a:p>
          <a:endParaRPr lang="ru-RU"/>
        </a:p>
      </dgm:t>
    </dgm:pt>
    <dgm:pt modelId="{ED3B3492-E468-4D50-8E6F-A9382DD684DF}" type="sibTrans" cxnId="{A0E7C17B-8CB3-416C-A0B4-DBFD1B2B817E}">
      <dgm:prSet/>
      <dgm:spPr/>
      <dgm:t>
        <a:bodyPr/>
        <a:lstStyle/>
        <a:p>
          <a:endParaRPr lang="ru-RU"/>
        </a:p>
      </dgm:t>
    </dgm:pt>
    <dgm:pt modelId="{37D659FF-3E9F-444C-9B7D-3622C967F72B}">
      <dgm:prSet phldrT="[Текст]"/>
      <dgm:spPr/>
      <dgm:t>
        <a:bodyPr/>
        <a:lstStyle/>
        <a:p>
          <a:r>
            <a:rPr lang="ru-RU" dirty="0"/>
            <a:t>Грант ЮФУ -1</a:t>
          </a:r>
        </a:p>
      </dgm:t>
    </dgm:pt>
    <dgm:pt modelId="{E265EBE9-6348-4AFD-95C5-F16C79BAC44E}" type="parTrans" cxnId="{01226DBF-AF69-484C-B39D-3C9A3EBFC777}">
      <dgm:prSet/>
      <dgm:spPr/>
      <dgm:t>
        <a:bodyPr/>
        <a:lstStyle/>
        <a:p>
          <a:endParaRPr lang="ru-RU"/>
        </a:p>
      </dgm:t>
    </dgm:pt>
    <dgm:pt modelId="{BEA95F10-83BB-417C-83AF-7AD624CBE752}" type="sibTrans" cxnId="{01226DBF-AF69-484C-B39D-3C9A3EBFC777}">
      <dgm:prSet/>
      <dgm:spPr/>
      <dgm:t>
        <a:bodyPr/>
        <a:lstStyle/>
        <a:p>
          <a:endParaRPr lang="ru-RU"/>
        </a:p>
      </dgm:t>
    </dgm:pt>
    <dgm:pt modelId="{BFC917DD-25A7-4AD8-BAAF-61E5070B54C1}">
      <dgm:prSet phldrT="[Текст]"/>
      <dgm:spPr/>
      <dgm:t>
        <a:bodyPr/>
        <a:lstStyle/>
        <a:p>
          <a:r>
            <a:rPr lang="ru-RU" dirty="0" err="1"/>
            <a:t>Госзадание</a:t>
          </a:r>
          <a:r>
            <a:rPr lang="ru-RU" dirty="0"/>
            <a:t> - 1</a:t>
          </a:r>
        </a:p>
      </dgm:t>
    </dgm:pt>
    <dgm:pt modelId="{ACB1A956-9ADF-42AB-89EE-C618BE97EADF}" type="parTrans" cxnId="{D8090104-182E-4D37-81F4-35CCC92FC0C7}">
      <dgm:prSet/>
      <dgm:spPr/>
      <dgm:t>
        <a:bodyPr/>
        <a:lstStyle/>
        <a:p>
          <a:endParaRPr lang="ru-RU"/>
        </a:p>
      </dgm:t>
    </dgm:pt>
    <dgm:pt modelId="{D006C3DA-C56D-4F6E-BE18-B8902D2D8670}" type="sibTrans" cxnId="{D8090104-182E-4D37-81F4-35CCC92FC0C7}">
      <dgm:prSet/>
      <dgm:spPr/>
      <dgm:t>
        <a:bodyPr/>
        <a:lstStyle/>
        <a:p>
          <a:endParaRPr lang="ru-RU"/>
        </a:p>
      </dgm:t>
    </dgm:pt>
    <dgm:pt modelId="{713C5B76-E7B5-403D-8014-5041A6FC632E}">
      <dgm:prSet phldrT="[Текст]"/>
      <dgm:spPr/>
      <dgm:t>
        <a:bodyPr/>
        <a:lstStyle/>
        <a:p>
          <a:r>
            <a:rPr lang="ru-RU" dirty="0" err="1"/>
            <a:t>Госзадание</a:t>
          </a:r>
          <a:r>
            <a:rPr lang="ru-RU" dirty="0"/>
            <a:t> - 2</a:t>
          </a:r>
        </a:p>
      </dgm:t>
    </dgm:pt>
    <dgm:pt modelId="{C6E8F80E-0733-4923-BD48-DCB110920853}" type="parTrans" cxnId="{EC2E732B-2047-488A-8C66-C28B42262BEF}">
      <dgm:prSet/>
      <dgm:spPr/>
      <dgm:t>
        <a:bodyPr/>
        <a:lstStyle/>
        <a:p>
          <a:endParaRPr lang="ru-RU"/>
        </a:p>
      </dgm:t>
    </dgm:pt>
    <dgm:pt modelId="{7C0F873E-8682-453A-B133-CB9319C027D3}" type="sibTrans" cxnId="{EC2E732B-2047-488A-8C66-C28B42262BEF}">
      <dgm:prSet/>
      <dgm:spPr/>
      <dgm:t>
        <a:bodyPr/>
        <a:lstStyle/>
        <a:p>
          <a:endParaRPr lang="ru-RU"/>
        </a:p>
      </dgm:t>
    </dgm:pt>
    <dgm:pt modelId="{E252A7B6-3EBF-4BB4-9C35-DEAB0604300D}">
      <dgm:prSet phldrT="[Текст]"/>
      <dgm:spPr/>
      <dgm:t>
        <a:bodyPr/>
        <a:lstStyle/>
        <a:p>
          <a:r>
            <a:rPr lang="ru-RU" dirty="0"/>
            <a:t>Грант ЮФУ - 1</a:t>
          </a:r>
        </a:p>
      </dgm:t>
    </dgm:pt>
    <dgm:pt modelId="{C8513593-272E-491C-BEF0-9A21B0DD3DEC}" type="parTrans" cxnId="{0EDE0FF9-CF22-48EB-977D-AFDFDD4EC286}">
      <dgm:prSet/>
      <dgm:spPr/>
      <dgm:t>
        <a:bodyPr/>
        <a:lstStyle/>
        <a:p>
          <a:endParaRPr lang="ru-RU"/>
        </a:p>
      </dgm:t>
    </dgm:pt>
    <dgm:pt modelId="{DBAB5054-369A-4C66-ADD9-EA7E83BF9BA7}" type="sibTrans" cxnId="{0EDE0FF9-CF22-48EB-977D-AFDFDD4EC286}">
      <dgm:prSet/>
      <dgm:spPr/>
      <dgm:t>
        <a:bodyPr/>
        <a:lstStyle/>
        <a:p>
          <a:endParaRPr lang="ru-RU"/>
        </a:p>
      </dgm:t>
    </dgm:pt>
    <dgm:pt modelId="{700C1638-1BA1-4852-A59E-330FFC5F8BD7}">
      <dgm:prSet phldrT="[Текст]"/>
      <dgm:spPr/>
      <dgm:t>
        <a:bodyPr/>
        <a:lstStyle/>
        <a:p>
          <a:r>
            <a:rPr lang="ru-RU" dirty="0"/>
            <a:t>Грант ЮФУ - 2</a:t>
          </a:r>
        </a:p>
      </dgm:t>
    </dgm:pt>
    <dgm:pt modelId="{3381ED3E-DE38-4D67-87CF-502EB27118D0}" type="parTrans" cxnId="{B2EFF0D8-207E-471F-B8D9-F27449B577FC}">
      <dgm:prSet/>
      <dgm:spPr/>
    </dgm:pt>
    <dgm:pt modelId="{1AA78712-0C0D-4CA6-932F-6A46067F61ED}" type="sibTrans" cxnId="{B2EFF0D8-207E-471F-B8D9-F27449B577FC}">
      <dgm:prSet/>
      <dgm:spPr/>
    </dgm:pt>
    <dgm:pt modelId="{8B5C5077-2ED8-40D6-B06C-0AE5E185A371}" type="pres">
      <dgm:prSet presAssocID="{A41CEFDE-9DBC-4B37-A465-CC7CDF2EBD4D}" presName="Name0" presStyleCnt="0">
        <dgm:presLayoutVars>
          <dgm:dir/>
          <dgm:resizeHandles val="exact"/>
        </dgm:presLayoutVars>
      </dgm:prSet>
      <dgm:spPr/>
    </dgm:pt>
    <dgm:pt modelId="{0FCEF68D-6FEB-44F7-966E-17C276CE73E9}" type="pres">
      <dgm:prSet presAssocID="{BDE42CE3-21B4-4FC1-AF6D-C3DA6B433786}" presName="node" presStyleLbl="node1" presStyleIdx="0" presStyleCnt="3">
        <dgm:presLayoutVars>
          <dgm:bulletEnabled val="1"/>
        </dgm:presLayoutVars>
      </dgm:prSet>
      <dgm:spPr/>
    </dgm:pt>
    <dgm:pt modelId="{32F72243-B211-4856-8C57-4365C73FE0C0}" type="pres">
      <dgm:prSet presAssocID="{96F09155-783F-4BD0-B4EF-146E8BF839D6}" presName="sibTrans" presStyleCnt="0"/>
      <dgm:spPr/>
    </dgm:pt>
    <dgm:pt modelId="{82BC5314-E73C-4C0B-9DD4-2B5D690DC1AE}" type="pres">
      <dgm:prSet presAssocID="{BBF839FD-C90A-480E-8D6A-3FADD2E1B8B4}" presName="node" presStyleLbl="node1" presStyleIdx="1" presStyleCnt="3">
        <dgm:presLayoutVars>
          <dgm:bulletEnabled val="1"/>
        </dgm:presLayoutVars>
      </dgm:prSet>
      <dgm:spPr/>
    </dgm:pt>
    <dgm:pt modelId="{14EA6289-0549-438C-B2E0-372FFCE89DC7}" type="pres">
      <dgm:prSet presAssocID="{BE5EEE40-F470-4601-9514-5B2C7D44B08D}" presName="sibTrans" presStyleCnt="0"/>
      <dgm:spPr/>
    </dgm:pt>
    <dgm:pt modelId="{384874FD-B9FF-4238-A750-6146A96E9F54}" type="pres">
      <dgm:prSet presAssocID="{FB1153B3-1638-4A98-8EF4-5FA629DD19B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090104-182E-4D37-81F4-35CCC92FC0C7}" srcId="{BDE42CE3-21B4-4FC1-AF6D-C3DA6B433786}" destId="{BFC917DD-25A7-4AD8-BAAF-61E5070B54C1}" srcOrd="4" destOrd="0" parTransId="{ACB1A956-9ADF-42AB-89EE-C618BE97EADF}" sibTransId="{D006C3DA-C56D-4F6E-BE18-B8902D2D8670}"/>
    <dgm:cxn modelId="{3AA13B0E-A60D-48A0-9198-07F2C327C1DB}" srcId="{A41CEFDE-9DBC-4B37-A465-CC7CDF2EBD4D}" destId="{BDE42CE3-21B4-4FC1-AF6D-C3DA6B433786}" srcOrd="0" destOrd="0" parTransId="{85F62883-CB29-4C11-A37F-D4A11306120F}" sibTransId="{96F09155-783F-4BD0-B4EF-146E8BF839D6}"/>
    <dgm:cxn modelId="{CC992910-0341-4B6E-8A35-74D4A6A81013}" type="presOf" srcId="{BDE42CE3-21B4-4FC1-AF6D-C3DA6B433786}" destId="{0FCEF68D-6FEB-44F7-966E-17C276CE73E9}" srcOrd="0" destOrd="0" presId="urn:microsoft.com/office/officeart/2005/8/layout/hList6"/>
    <dgm:cxn modelId="{B239691D-2FA2-4FAE-99F6-1601F4C968E7}" type="presOf" srcId="{199D38B5-B9A6-457C-BC82-14F54D9D204E}" destId="{82BC5314-E73C-4C0B-9DD4-2B5D690DC1AE}" srcOrd="0" destOrd="1" presId="urn:microsoft.com/office/officeart/2005/8/layout/hList6"/>
    <dgm:cxn modelId="{EC2E732B-2047-488A-8C66-C28B42262BEF}" srcId="{FB1153B3-1638-4A98-8EF4-5FA629DD19B7}" destId="{713C5B76-E7B5-403D-8014-5041A6FC632E}" srcOrd="3" destOrd="0" parTransId="{C6E8F80E-0733-4923-BD48-DCB110920853}" sibTransId="{7C0F873E-8682-453A-B133-CB9319C027D3}"/>
    <dgm:cxn modelId="{306E932E-8A25-4DB3-8481-938509F7CECB}" srcId="{FB1153B3-1638-4A98-8EF4-5FA629DD19B7}" destId="{D45094C6-177C-4EA2-9A01-B41D12CC3AC7}" srcOrd="1" destOrd="0" parTransId="{651994B5-4555-444D-B2DC-6B18EF7497F6}" sibTransId="{A3BFB4CC-3B12-4F48-A612-1A127EF9D210}"/>
    <dgm:cxn modelId="{1CCD3C38-344D-40FF-96B2-7015CA6D7800}" type="presOf" srcId="{677F9C52-9FAB-4375-96BC-35E6EEDAF796}" destId="{0FCEF68D-6FEB-44F7-966E-17C276CE73E9}" srcOrd="0" destOrd="3" presId="urn:microsoft.com/office/officeart/2005/8/layout/hList6"/>
    <dgm:cxn modelId="{02AAB767-4492-42C3-8640-3D0FA7289756}" type="presOf" srcId="{715BCC3E-72D0-4364-95D7-8124E360D664}" destId="{0FCEF68D-6FEB-44F7-966E-17C276CE73E9}" srcOrd="0" destOrd="2" presId="urn:microsoft.com/office/officeart/2005/8/layout/hList6"/>
    <dgm:cxn modelId="{98051B6E-A589-46B8-872F-880DD06378A9}" type="presOf" srcId="{FB1153B3-1638-4A98-8EF4-5FA629DD19B7}" destId="{384874FD-B9FF-4238-A750-6146A96E9F54}" srcOrd="0" destOrd="0" presId="urn:microsoft.com/office/officeart/2005/8/layout/hList6"/>
    <dgm:cxn modelId="{6AF78950-BD3A-4F20-99B2-73D3140AB180}" type="presOf" srcId="{D45094C6-177C-4EA2-9A01-B41D12CC3AC7}" destId="{384874FD-B9FF-4238-A750-6146A96E9F54}" srcOrd="0" destOrd="2" presId="urn:microsoft.com/office/officeart/2005/8/layout/hList6"/>
    <dgm:cxn modelId="{DF07CE7A-296C-4E87-AA60-ED6CCEF3F6D6}" type="presOf" srcId="{25497557-6197-410E-81A6-472E6EEB4E9D}" destId="{0FCEF68D-6FEB-44F7-966E-17C276CE73E9}" srcOrd="0" destOrd="1" presId="urn:microsoft.com/office/officeart/2005/8/layout/hList6"/>
    <dgm:cxn modelId="{7329F15A-7131-47FD-92BE-FE3E7EDC804E}" type="presOf" srcId="{713C5B76-E7B5-403D-8014-5041A6FC632E}" destId="{384874FD-B9FF-4238-A750-6146A96E9F54}" srcOrd="0" destOrd="4" presId="urn:microsoft.com/office/officeart/2005/8/layout/hList6"/>
    <dgm:cxn modelId="{A0E7C17B-8CB3-416C-A0B4-DBFD1B2B817E}" srcId="{BDE42CE3-21B4-4FC1-AF6D-C3DA6B433786}" destId="{677F9C52-9FAB-4375-96BC-35E6EEDAF796}" srcOrd="2" destOrd="0" parTransId="{467DA6A5-EB7C-41EA-9FFB-9BC8830C9F85}" sibTransId="{ED3B3492-E468-4D50-8E6F-A9382DD684DF}"/>
    <dgm:cxn modelId="{F3D6C987-BB94-49F2-9199-64E82F68DBDE}" srcId="{BBF839FD-C90A-480E-8D6A-3FADD2E1B8B4}" destId="{199D38B5-B9A6-457C-BC82-14F54D9D204E}" srcOrd="0" destOrd="0" parTransId="{7B2490BD-547D-4018-9717-5B6E1918654D}" sibTransId="{755E18FA-4FB5-43BD-8112-075B09C6658C}"/>
    <dgm:cxn modelId="{254BAA8B-F854-4B11-9D30-5FEB8F5729FE}" srcId="{FB1153B3-1638-4A98-8EF4-5FA629DD19B7}" destId="{4ED2F53B-9F5F-4564-8878-FEF1AAD724A5}" srcOrd="0" destOrd="0" parTransId="{BCDA463C-BB5C-45D9-BC1F-4BD43E3791B8}" sibTransId="{C0177CD1-BD94-490A-B3E2-33360C2F50B5}"/>
    <dgm:cxn modelId="{19A51C9D-74EC-403C-9D7C-5958F165E43C}" type="presOf" srcId="{A41CEFDE-9DBC-4B37-A465-CC7CDF2EBD4D}" destId="{8B5C5077-2ED8-40D6-B06C-0AE5E185A371}" srcOrd="0" destOrd="0" presId="urn:microsoft.com/office/officeart/2005/8/layout/hList6"/>
    <dgm:cxn modelId="{8723F9AB-9129-4BEB-AEB3-9006344D5291}" type="presOf" srcId="{BBF839FD-C90A-480E-8D6A-3FADD2E1B8B4}" destId="{82BC5314-E73C-4C0B-9DD4-2B5D690DC1AE}" srcOrd="0" destOrd="0" presId="urn:microsoft.com/office/officeart/2005/8/layout/hList6"/>
    <dgm:cxn modelId="{39B8F4AE-FC67-407E-9BD9-F0F3E7D83634}" type="presOf" srcId="{37D659FF-3E9F-444C-9B7D-3622C967F72B}" destId="{0FCEF68D-6FEB-44F7-966E-17C276CE73E9}" srcOrd="0" destOrd="4" presId="urn:microsoft.com/office/officeart/2005/8/layout/hList6"/>
    <dgm:cxn modelId="{3CBC78B6-2E45-43C5-B591-3A13B1D040BB}" type="presOf" srcId="{4ED2F53B-9F5F-4564-8878-FEF1AAD724A5}" destId="{384874FD-B9FF-4238-A750-6146A96E9F54}" srcOrd="0" destOrd="1" presId="urn:microsoft.com/office/officeart/2005/8/layout/hList6"/>
    <dgm:cxn modelId="{AABFCDBB-821B-43B7-A7E8-34A3C94E4197}" type="presOf" srcId="{BFC917DD-25A7-4AD8-BAAF-61E5070B54C1}" destId="{0FCEF68D-6FEB-44F7-966E-17C276CE73E9}" srcOrd="0" destOrd="5" presId="urn:microsoft.com/office/officeart/2005/8/layout/hList6"/>
    <dgm:cxn modelId="{01226DBF-AF69-484C-B39D-3C9A3EBFC777}" srcId="{BDE42CE3-21B4-4FC1-AF6D-C3DA6B433786}" destId="{37D659FF-3E9F-444C-9B7D-3622C967F72B}" srcOrd="3" destOrd="0" parTransId="{E265EBE9-6348-4AFD-95C5-F16C79BAC44E}" sibTransId="{BEA95F10-83BB-417C-83AF-7AD624CBE752}"/>
    <dgm:cxn modelId="{FBE657BF-892B-48C4-A820-C1D77736A4E8}" srcId="{BDE42CE3-21B4-4FC1-AF6D-C3DA6B433786}" destId="{715BCC3E-72D0-4364-95D7-8124E360D664}" srcOrd="1" destOrd="0" parTransId="{80AFAC85-786F-448B-8D23-78C7C0EC98A7}" sibTransId="{2E177AF5-F9D0-4376-B061-26B132170C7D}"/>
    <dgm:cxn modelId="{B2EFF0D8-207E-471F-B8D9-F27449B577FC}" srcId="{BBF839FD-C90A-480E-8D6A-3FADD2E1B8B4}" destId="{700C1638-1BA1-4852-A59E-330FFC5F8BD7}" srcOrd="1" destOrd="0" parTransId="{3381ED3E-DE38-4D67-87CF-502EB27118D0}" sibTransId="{1AA78712-0C0D-4CA6-932F-6A46067F61ED}"/>
    <dgm:cxn modelId="{865578DD-EC08-4DCF-A30D-D3966B6667BA}" srcId="{BDE42CE3-21B4-4FC1-AF6D-C3DA6B433786}" destId="{25497557-6197-410E-81A6-472E6EEB4E9D}" srcOrd="0" destOrd="0" parTransId="{C2936AB4-B27B-47A7-AD22-11DC775FD8F5}" sibTransId="{6668C0B0-2AFB-49C5-96C4-88BA97EFE5E5}"/>
    <dgm:cxn modelId="{E3D7A7DE-DE4B-4EAB-BB2E-A009EC8EA84B}" srcId="{A41CEFDE-9DBC-4B37-A465-CC7CDF2EBD4D}" destId="{FB1153B3-1638-4A98-8EF4-5FA629DD19B7}" srcOrd="2" destOrd="0" parTransId="{F4A70B00-053D-4789-A28B-2272384E9E8F}" sibTransId="{D418AA2D-0FC4-47BD-A5F3-67DE3CB2D151}"/>
    <dgm:cxn modelId="{C6D7F9DE-8C31-4720-B0AB-615B82809AFF}" srcId="{A41CEFDE-9DBC-4B37-A465-CC7CDF2EBD4D}" destId="{BBF839FD-C90A-480E-8D6A-3FADD2E1B8B4}" srcOrd="1" destOrd="0" parTransId="{ABB1F795-E932-4CA7-8BB3-B78714951057}" sibTransId="{BE5EEE40-F470-4601-9514-5B2C7D44B08D}"/>
    <dgm:cxn modelId="{A6D7FBE4-676E-40B4-A74E-8FF823DFB223}" type="presOf" srcId="{E252A7B6-3EBF-4BB4-9C35-DEAB0604300D}" destId="{384874FD-B9FF-4238-A750-6146A96E9F54}" srcOrd="0" destOrd="3" presId="urn:microsoft.com/office/officeart/2005/8/layout/hList6"/>
    <dgm:cxn modelId="{7FF329EE-1D13-4080-A8BA-D36FA6D6A1C6}" type="presOf" srcId="{700C1638-1BA1-4852-A59E-330FFC5F8BD7}" destId="{82BC5314-E73C-4C0B-9DD4-2B5D690DC1AE}" srcOrd="0" destOrd="2" presId="urn:microsoft.com/office/officeart/2005/8/layout/hList6"/>
    <dgm:cxn modelId="{0EDE0FF9-CF22-48EB-977D-AFDFDD4EC286}" srcId="{FB1153B3-1638-4A98-8EF4-5FA629DD19B7}" destId="{E252A7B6-3EBF-4BB4-9C35-DEAB0604300D}" srcOrd="2" destOrd="0" parTransId="{C8513593-272E-491C-BEF0-9A21B0DD3DEC}" sibTransId="{DBAB5054-369A-4C66-ADD9-EA7E83BF9BA7}"/>
    <dgm:cxn modelId="{65579913-4747-4351-BFD0-2E9EB5B6EF39}" type="presParOf" srcId="{8B5C5077-2ED8-40D6-B06C-0AE5E185A371}" destId="{0FCEF68D-6FEB-44F7-966E-17C276CE73E9}" srcOrd="0" destOrd="0" presId="urn:microsoft.com/office/officeart/2005/8/layout/hList6"/>
    <dgm:cxn modelId="{ED00E2E5-BC1E-4D16-A9D9-A51548172CCB}" type="presParOf" srcId="{8B5C5077-2ED8-40D6-B06C-0AE5E185A371}" destId="{32F72243-B211-4856-8C57-4365C73FE0C0}" srcOrd="1" destOrd="0" presId="urn:microsoft.com/office/officeart/2005/8/layout/hList6"/>
    <dgm:cxn modelId="{3A145E96-3A12-4AB3-BCFD-BD858DDBB03F}" type="presParOf" srcId="{8B5C5077-2ED8-40D6-B06C-0AE5E185A371}" destId="{82BC5314-E73C-4C0B-9DD4-2B5D690DC1AE}" srcOrd="2" destOrd="0" presId="urn:microsoft.com/office/officeart/2005/8/layout/hList6"/>
    <dgm:cxn modelId="{E6195A71-B14E-4C10-88B8-188BA518BC9B}" type="presParOf" srcId="{8B5C5077-2ED8-40D6-B06C-0AE5E185A371}" destId="{14EA6289-0549-438C-B2E0-372FFCE89DC7}" srcOrd="3" destOrd="0" presId="urn:microsoft.com/office/officeart/2005/8/layout/hList6"/>
    <dgm:cxn modelId="{81D5641D-2697-4158-9C14-977DE2EA7575}" type="presParOf" srcId="{8B5C5077-2ED8-40D6-B06C-0AE5E185A371}" destId="{384874FD-B9FF-4238-A750-6146A96E9F5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509139-EB0A-4081-BDD9-3EC8B15A75E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4B01DD-B1F1-49C7-9EE2-D2D476AEBF3A}">
      <dgm:prSet phldrT="[Текст]"/>
      <dgm:spPr/>
      <dgm:t>
        <a:bodyPr/>
        <a:lstStyle/>
        <a:p>
          <a:r>
            <a:rPr lang="ru-RU" dirty="0"/>
            <a:t>Проект №1 </a:t>
          </a:r>
        </a:p>
      </dgm:t>
    </dgm:pt>
    <dgm:pt modelId="{803E2793-E9B3-4084-9314-B60EEDFBC774}" type="parTrans" cxnId="{D919B614-ADA4-4EB9-B347-1A6819142AA3}">
      <dgm:prSet/>
      <dgm:spPr/>
      <dgm:t>
        <a:bodyPr/>
        <a:lstStyle/>
        <a:p>
          <a:endParaRPr lang="ru-RU"/>
        </a:p>
      </dgm:t>
    </dgm:pt>
    <dgm:pt modelId="{1A46B9D1-F563-4FFF-8124-E8B3EB1EBD0A}" type="sibTrans" cxnId="{D919B614-ADA4-4EB9-B347-1A6819142AA3}">
      <dgm:prSet/>
      <dgm:spPr/>
      <dgm:t>
        <a:bodyPr/>
        <a:lstStyle/>
        <a:p>
          <a:endParaRPr lang="ru-RU"/>
        </a:p>
      </dgm:t>
    </dgm:pt>
    <dgm:pt modelId="{A19A5E35-7595-404A-A338-226A390F72A1}">
      <dgm:prSet phldrT="[Текст]"/>
      <dgm:spPr/>
      <dgm:t>
        <a:bodyPr/>
        <a:lstStyle/>
        <a:p>
          <a:r>
            <a:rPr lang="ru-RU" dirty="0"/>
            <a:t>Студенты АПП</a:t>
          </a:r>
        </a:p>
      </dgm:t>
    </dgm:pt>
    <dgm:pt modelId="{390C404C-06C5-4729-9BE2-B0D3704A42DD}" type="parTrans" cxnId="{FCF38560-D3C5-4063-9DC7-2DBE1DC7A77E}">
      <dgm:prSet/>
      <dgm:spPr/>
      <dgm:t>
        <a:bodyPr/>
        <a:lstStyle/>
        <a:p>
          <a:endParaRPr lang="ru-RU"/>
        </a:p>
      </dgm:t>
    </dgm:pt>
    <dgm:pt modelId="{36C4CDF0-B2E2-4D3D-8DCE-1B2E5B4D9183}" type="sibTrans" cxnId="{FCF38560-D3C5-4063-9DC7-2DBE1DC7A77E}">
      <dgm:prSet/>
      <dgm:spPr/>
      <dgm:t>
        <a:bodyPr/>
        <a:lstStyle/>
        <a:p>
          <a:endParaRPr lang="ru-RU"/>
        </a:p>
      </dgm:t>
    </dgm:pt>
    <dgm:pt modelId="{6EF73C8B-B882-432E-9453-4C0E1268D2D5}">
      <dgm:prSet phldrT="[Текст]"/>
      <dgm:spPr/>
      <dgm:t>
        <a:bodyPr/>
        <a:lstStyle/>
        <a:p>
          <a:r>
            <a:rPr lang="ru-RU" dirty="0"/>
            <a:t>Студенты ИСИР</a:t>
          </a:r>
        </a:p>
      </dgm:t>
    </dgm:pt>
    <dgm:pt modelId="{1165C578-B227-4022-BE42-4A767C4956A3}" type="parTrans" cxnId="{13FF365E-2048-43B4-970E-EFC3BB04C898}">
      <dgm:prSet/>
      <dgm:spPr/>
      <dgm:t>
        <a:bodyPr/>
        <a:lstStyle/>
        <a:p>
          <a:endParaRPr lang="ru-RU"/>
        </a:p>
      </dgm:t>
    </dgm:pt>
    <dgm:pt modelId="{F4FEF3A2-0665-4565-B7B8-7332447E0832}" type="sibTrans" cxnId="{13FF365E-2048-43B4-970E-EFC3BB04C898}">
      <dgm:prSet/>
      <dgm:spPr/>
      <dgm:t>
        <a:bodyPr/>
        <a:lstStyle/>
        <a:p>
          <a:endParaRPr lang="ru-RU"/>
        </a:p>
      </dgm:t>
    </dgm:pt>
    <dgm:pt modelId="{8088F8E7-ED26-4A84-B96D-819DFC8D4AC0}">
      <dgm:prSet phldrT="[Текст]"/>
      <dgm:spPr/>
      <dgm:t>
        <a:bodyPr/>
        <a:lstStyle/>
        <a:p>
          <a:r>
            <a:rPr lang="ru-RU" dirty="0"/>
            <a:t>Студенты </a:t>
          </a:r>
          <a:r>
            <a:rPr lang="ru-RU" dirty="0" err="1"/>
            <a:t>ИФиСПН</a:t>
          </a:r>
          <a:endParaRPr lang="ru-RU" dirty="0"/>
        </a:p>
      </dgm:t>
    </dgm:pt>
    <dgm:pt modelId="{731821EB-60F3-46F8-9105-EAA4B6E99B7C}" type="parTrans" cxnId="{E0726EEA-CAB0-4CEA-A60A-E7484AB8826F}">
      <dgm:prSet/>
      <dgm:spPr/>
      <dgm:t>
        <a:bodyPr/>
        <a:lstStyle/>
        <a:p>
          <a:endParaRPr lang="ru-RU"/>
        </a:p>
      </dgm:t>
    </dgm:pt>
    <dgm:pt modelId="{F34DE865-1E77-4F0B-9C1A-123CA97BCDA4}" type="sibTrans" cxnId="{E0726EEA-CAB0-4CEA-A60A-E7484AB8826F}">
      <dgm:prSet/>
      <dgm:spPr/>
      <dgm:t>
        <a:bodyPr/>
        <a:lstStyle/>
        <a:p>
          <a:endParaRPr lang="ru-RU"/>
        </a:p>
      </dgm:t>
    </dgm:pt>
    <dgm:pt modelId="{53D2EB89-7F5C-4348-85E3-2405E673247D}" type="pres">
      <dgm:prSet presAssocID="{A7509139-EB0A-4081-BDD9-3EC8B15A75E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E2F1C5-2E8B-4E61-94A5-714CFE0B2353}" type="pres">
      <dgm:prSet presAssocID="{F34B01DD-B1F1-49C7-9EE2-D2D476AEBF3A}" presName="centerShape" presStyleLbl="node0" presStyleIdx="0" presStyleCnt="1"/>
      <dgm:spPr/>
    </dgm:pt>
    <dgm:pt modelId="{B50C46E7-5871-4B60-80D8-E0B8340DD7A6}" type="pres">
      <dgm:prSet presAssocID="{390C404C-06C5-4729-9BE2-B0D3704A42DD}" presName="parTrans" presStyleLbl="bgSibTrans2D1" presStyleIdx="0" presStyleCnt="3"/>
      <dgm:spPr/>
    </dgm:pt>
    <dgm:pt modelId="{F6DB9E7A-A943-4115-84CA-14C99A6735E7}" type="pres">
      <dgm:prSet presAssocID="{A19A5E35-7595-404A-A338-226A390F72A1}" presName="node" presStyleLbl="node1" presStyleIdx="0" presStyleCnt="3">
        <dgm:presLayoutVars>
          <dgm:bulletEnabled val="1"/>
        </dgm:presLayoutVars>
      </dgm:prSet>
      <dgm:spPr/>
    </dgm:pt>
    <dgm:pt modelId="{6A3F59C9-090D-4D32-B5F6-7E91D332EE76}" type="pres">
      <dgm:prSet presAssocID="{1165C578-B227-4022-BE42-4A767C4956A3}" presName="parTrans" presStyleLbl="bgSibTrans2D1" presStyleIdx="1" presStyleCnt="3"/>
      <dgm:spPr/>
    </dgm:pt>
    <dgm:pt modelId="{3711F7F2-DBA9-4C69-8F06-9A89465F3CA1}" type="pres">
      <dgm:prSet presAssocID="{6EF73C8B-B882-432E-9453-4C0E1268D2D5}" presName="node" presStyleLbl="node1" presStyleIdx="1" presStyleCnt="3">
        <dgm:presLayoutVars>
          <dgm:bulletEnabled val="1"/>
        </dgm:presLayoutVars>
      </dgm:prSet>
      <dgm:spPr/>
    </dgm:pt>
    <dgm:pt modelId="{2812A09B-A4EE-4A3C-94B1-8D15135BBC03}" type="pres">
      <dgm:prSet presAssocID="{731821EB-60F3-46F8-9105-EAA4B6E99B7C}" presName="parTrans" presStyleLbl="bgSibTrans2D1" presStyleIdx="2" presStyleCnt="3"/>
      <dgm:spPr/>
    </dgm:pt>
    <dgm:pt modelId="{EFE5E3BB-81FE-46A8-8854-41A4D2F5AC41}" type="pres">
      <dgm:prSet presAssocID="{8088F8E7-ED26-4A84-B96D-819DFC8D4AC0}" presName="node" presStyleLbl="node1" presStyleIdx="2" presStyleCnt="3">
        <dgm:presLayoutVars>
          <dgm:bulletEnabled val="1"/>
        </dgm:presLayoutVars>
      </dgm:prSet>
      <dgm:spPr/>
    </dgm:pt>
  </dgm:ptLst>
  <dgm:cxnLst>
    <dgm:cxn modelId="{D919B614-ADA4-4EB9-B347-1A6819142AA3}" srcId="{A7509139-EB0A-4081-BDD9-3EC8B15A75EE}" destId="{F34B01DD-B1F1-49C7-9EE2-D2D476AEBF3A}" srcOrd="0" destOrd="0" parTransId="{803E2793-E9B3-4084-9314-B60EEDFBC774}" sibTransId="{1A46B9D1-F563-4FFF-8124-E8B3EB1EBD0A}"/>
    <dgm:cxn modelId="{E1BCC13F-D8BC-437B-B858-00F251CC3F28}" type="presOf" srcId="{A19A5E35-7595-404A-A338-226A390F72A1}" destId="{F6DB9E7A-A943-4115-84CA-14C99A6735E7}" srcOrd="0" destOrd="0" presId="urn:microsoft.com/office/officeart/2005/8/layout/radial4"/>
    <dgm:cxn modelId="{13FF365E-2048-43B4-970E-EFC3BB04C898}" srcId="{F34B01DD-B1F1-49C7-9EE2-D2D476AEBF3A}" destId="{6EF73C8B-B882-432E-9453-4C0E1268D2D5}" srcOrd="1" destOrd="0" parTransId="{1165C578-B227-4022-BE42-4A767C4956A3}" sibTransId="{F4FEF3A2-0665-4565-B7B8-7332447E0832}"/>
    <dgm:cxn modelId="{FCF38560-D3C5-4063-9DC7-2DBE1DC7A77E}" srcId="{F34B01DD-B1F1-49C7-9EE2-D2D476AEBF3A}" destId="{A19A5E35-7595-404A-A338-226A390F72A1}" srcOrd="0" destOrd="0" parTransId="{390C404C-06C5-4729-9BE2-B0D3704A42DD}" sibTransId="{36C4CDF0-B2E2-4D3D-8DCE-1B2E5B4D9183}"/>
    <dgm:cxn modelId="{AC08C150-E243-43EC-81A8-F45B3CBF0AFD}" type="presOf" srcId="{731821EB-60F3-46F8-9105-EAA4B6E99B7C}" destId="{2812A09B-A4EE-4A3C-94B1-8D15135BBC03}" srcOrd="0" destOrd="0" presId="urn:microsoft.com/office/officeart/2005/8/layout/radial4"/>
    <dgm:cxn modelId="{6737EC59-E96C-4C0E-A119-02030E688D32}" type="presOf" srcId="{1165C578-B227-4022-BE42-4A767C4956A3}" destId="{6A3F59C9-090D-4D32-B5F6-7E91D332EE76}" srcOrd="0" destOrd="0" presId="urn:microsoft.com/office/officeart/2005/8/layout/radial4"/>
    <dgm:cxn modelId="{06759E7A-085B-4925-8DB7-782B70F6587C}" type="presOf" srcId="{390C404C-06C5-4729-9BE2-B0D3704A42DD}" destId="{B50C46E7-5871-4B60-80D8-E0B8340DD7A6}" srcOrd="0" destOrd="0" presId="urn:microsoft.com/office/officeart/2005/8/layout/radial4"/>
    <dgm:cxn modelId="{D144D67C-417F-4207-8281-A77F614C41D2}" type="presOf" srcId="{A7509139-EB0A-4081-BDD9-3EC8B15A75EE}" destId="{53D2EB89-7F5C-4348-85E3-2405E673247D}" srcOrd="0" destOrd="0" presId="urn:microsoft.com/office/officeart/2005/8/layout/radial4"/>
    <dgm:cxn modelId="{0514A385-CD7F-4000-8959-B41E7EF579F6}" type="presOf" srcId="{6EF73C8B-B882-432E-9453-4C0E1268D2D5}" destId="{3711F7F2-DBA9-4C69-8F06-9A89465F3CA1}" srcOrd="0" destOrd="0" presId="urn:microsoft.com/office/officeart/2005/8/layout/radial4"/>
    <dgm:cxn modelId="{F6CD66BB-158F-410F-B3DC-71E64C929ECB}" type="presOf" srcId="{F34B01DD-B1F1-49C7-9EE2-D2D476AEBF3A}" destId="{51E2F1C5-2E8B-4E61-94A5-714CFE0B2353}" srcOrd="0" destOrd="0" presId="urn:microsoft.com/office/officeart/2005/8/layout/radial4"/>
    <dgm:cxn modelId="{D04C8BBC-FE9C-4360-9F5C-7D0B1734D260}" type="presOf" srcId="{8088F8E7-ED26-4A84-B96D-819DFC8D4AC0}" destId="{EFE5E3BB-81FE-46A8-8854-41A4D2F5AC41}" srcOrd="0" destOrd="0" presId="urn:microsoft.com/office/officeart/2005/8/layout/radial4"/>
    <dgm:cxn modelId="{E0726EEA-CAB0-4CEA-A60A-E7484AB8826F}" srcId="{F34B01DD-B1F1-49C7-9EE2-D2D476AEBF3A}" destId="{8088F8E7-ED26-4A84-B96D-819DFC8D4AC0}" srcOrd="2" destOrd="0" parTransId="{731821EB-60F3-46F8-9105-EAA4B6E99B7C}" sibTransId="{F34DE865-1E77-4F0B-9C1A-123CA97BCDA4}"/>
    <dgm:cxn modelId="{B37D77F3-2B79-43CB-BCC1-B4B81BE1DD1B}" type="presParOf" srcId="{53D2EB89-7F5C-4348-85E3-2405E673247D}" destId="{51E2F1C5-2E8B-4E61-94A5-714CFE0B2353}" srcOrd="0" destOrd="0" presId="urn:microsoft.com/office/officeart/2005/8/layout/radial4"/>
    <dgm:cxn modelId="{BBB94EE0-394F-4485-9DA8-ACB3F482A718}" type="presParOf" srcId="{53D2EB89-7F5C-4348-85E3-2405E673247D}" destId="{B50C46E7-5871-4B60-80D8-E0B8340DD7A6}" srcOrd="1" destOrd="0" presId="urn:microsoft.com/office/officeart/2005/8/layout/radial4"/>
    <dgm:cxn modelId="{866C92FC-0C23-4D60-B770-A8C50D63B8DE}" type="presParOf" srcId="{53D2EB89-7F5C-4348-85E3-2405E673247D}" destId="{F6DB9E7A-A943-4115-84CA-14C99A6735E7}" srcOrd="2" destOrd="0" presId="urn:microsoft.com/office/officeart/2005/8/layout/radial4"/>
    <dgm:cxn modelId="{A9E8AE60-889A-4222-8849-983C57B38944}" type="presParOf" srcId="{53D2EB89-7F5C-4348-85E3-2405E673247D}" destId="{6A3F59C9-090D-4D32-B5F6-7E91D332EE76}" srcOrd="3" destOrd="0" presId="urn:microsoft.com/office/officeart/2005/8/layout/radial4"/>
    <dgm:cxn modelId="{75EAA3C7-F697-44CF-8522-5E7E8F7EF221}" type="presParOf" srcId="{53D2EB89-7F5C-4348-85E3-2405E673247D}" destId="{3711F7F2-DBA9-4C69-8F06-9A89465F3CA1}" srcOrd="4" destOrd="0" presId="urn:microsoft.com/office/officeart/2005/8/layout/radial4"/>
    <dgm:cxn modelId="{E6A38EB6-F8EC-4492-9CEB-43FC78707F3E}" type="presParOf" srcId="{53D2EB89-7F5C-4348-85E3-2405E673247D}" destId="{2812A09B-A4EE-4A3C-94B1-8D15135BBC03}" srcOrd="5" destOrd="0" presId="urn:microsoft.com/office/officeart/2005/8/layout/radial4"/>
    <dgm:cxn modelId="{C3B3B46D-7D5F-4FC0-84DF-103DC6A1FF71}" type="presParOf" srcId="{53D2EB89-7F5C-4348-85E3-2405E673247D}" destId="{EFE5E3BB-81FE-46A8-8854-41A4D2F5AC4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509139-EB0A-4081-BDD9-3EC8B15A75E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4B01DD-B1F1-49C7-9EE2-D2D476AEBF3A}">
      <dgm:prSet phldrT="[Текст]"/>
      <dgm:spPr/>
      <dgm:t>
        <a:bodyPr/>
        <a:lstStyle/>
        <a:p>
          <a:r>
            <a:rPr lang="ru-RU" dirty="0"/>
            <a:t>Проект №2</a:t>
          </a:r>
        </a:p>
      </dgm:t>
    </dgm:pt>
    <dgm:pt modelId="{803E2793-E9B3-4084-9314-B60EEDFBC774}" type="parTrans" cxnId="{D919B614-ADA4-4EB9-B347-1A6819142AA3}">
      <dgm:prSet/>
      <dgm:spPr/>
      <dgm:t>
        <a:bodyPr/>
        <a:lstStyle/>
        <a:p>
          <a:endParaRPr lang="ru-RU"/>
        </a:p>
      </dgm:t>
    </dgm:pt>
    <dgm:pt modelId="{1A46B9D1-F563-4FFF-8124-E8B3EB1EBD0A}" type="sibTrans" cxnId="{D919B614-ADA4-4EB9-B347-1A6819142AA3}">
      <dgm:prSet/>
      <dgm:spPr/>
      <dgm:t>
        <a:bodyPr/>
        <a:lstStyle/>
        <a:p>
          <a:endParaRPr lang="ru-RU"/>
        </a:p>
      </dgm:t>
    </dgm:pt>
    <dgm:pt modelId="{A19A5E35-7595-404A-A338-226A390F72A1}">
      <dgm:prSet phldrT="[Текст]"/>
      <dgm:spPr/>
      <dgm:t>
        <a:bodyPr/>
        <a:lstStyle/>
        <a:p>
          <a:r>
            <a:rPr lang="ru-RU" dirty="0"/>
            <a:t>Студенты АПП</a:t>
          </a:r>
        </a:p>
      </dgm:t>
    </dgm:pt>
    <dgm:pt modelId="{390C404C-06C5-4729-9BE2-B0D3704A42DD}" type="parTrans" cxnId="{FCF38560-D3C5-4063-9DC7-2DBE1DC7A77E}">
      <dgm:prSet/>
      <dgm:spPr/>
      <dgm:t>
        <a:bodyPr/>
        <a:lstStyle/>
        <a:p>
          <a:endParaRPr lang="ru-RU"/>
        </a:p>
      </dgm:t>
    </dgm:pt>
    <dgm:pt modelId="{36C4CDF0-B2E2-4D3D-8DCE-1B2E5B4D9183}" type="sibTrans" cxnId="{FCF38560-D3C5-4063-9DC7-2DBE1DC7A77E}">
      <dgm:prSet/>
      <dgm:spPr/>
      <dgm:t>
        <a:bodyPr/>
        <a:lstStyle/>
        <a:p>
          <a:endParaRPr lang="ru-RU"/>
        </a:p>
      </dgm:t>
    </dgm:pt>
    <dgm:pt modelId="{6EF73C8B-B882-432E-9453-4C0E1268D2D5}">
      <dgm:prSet phldrT="[Текст]"/>
      <dgm:spPr/>
      <dgm:t>
        <a:bodyPr/>
        <a:lstStyle/>
        <a:p>
          <a:r>
            <a:rPr lang="ru-RU" dirty="0"/>
            <a:t>Студенты ИСИР</a:t>
          </a:r>
        </a:p>
      </dgm:t>
    </dgm:pt>
    <dgm:pt modelId="{1165C578-B227-4022-BE42-4A767C4956A3}" type="parTrans" cxnId="{13FF365E-2048-43B4-970E-EFC3BB04C898}">
      <dgm:prSet/>
      <dgm:spPr/>
      <dgm:t>
        <a:bodyPr/>
        <a:lstStyle/>
        <a:p>
          <a:endParaRPr lang="ru-RU"/>
        </a:p>
      </dgm:t>
    </dgm:pt>
    <dgm:pt modelId="{F4FEF3A2-0665-4565-B7B8-7332447E0832}" type="sibTrans" cxnId="{13FF365E-2048-43B4-970E-EFC3BB04C898}">
      <dgm:prSet/>
      <dgm:spPr/>
      <dgm:t>
        <a:bodyPr/>
        <a:lstStyle/>
        <a:p>
          <a:endParaRPr lang="ru-RU"/>
        </a:p>
      </dgm:t>
    </dgm:pt>
    <dgm:pt modelId="{8088F8E7-ED26-4A84-B96D-819DFC8D4AC0}">
      <dgm:prSet phldrT="[Текст]"/>
      <dgm:spPr/>
      <dgm:t>
        <a:bodyPr/>
        <a:lstStyle/>
        <a:p>
          <a:r>
            <a:rPr lang="ru-RU" dirty="0"/>
            <a:t>Студенты </a:t>
          </a:r>
          <a:r>
            <a:rPr lang="ru-RU" dirty="0" err="1"/>
            <a:t>ИФиСПН</a:t>
          </a:r>
          <a:endParaRPr lang="ru-RU" dirty="0"/>
        </a:p>
      </dgm:t>
    </dgm:pt>
    <dgm:pt modelId="{731821EB-60F3-46F8-9105-EAA4B6E99B7C}" type="parTrans" cxnId="{E0726EEA-CAB0-4CEA-A60A-E7484AB8826F}">
      <dgm:prSet/>
      <dgm:spPr/>
      <dgm:t>
        <a:bodyPr/>
        <a:lstStyle/>
        <a:p>
          <a:endParaRPr lang="ru-RU"/>
        </a:p>
      </dgm:t>
    </dgm:pt>
    <dgm:pt modelId="{F34DE865-1E77-4F0B-9C1A-123CA97BCDA4}" type="sibTrans" cxnId="{E0726EEA-CAB0-4CEA-A60A-E7484AB8826F}">
      <dgm:prSet/>
      <dgm:spPr/>
      <dgm:t>
        <a:bodyPr/>
        <a:lstStyle/>
        <a:p>
          <a:endParaRPr lang="ru-RU"/>
        </a:p>
      </dgm:t>
    </dgm:pt>
    <dgm:pt modelId="{53D2EB89-7F5C-4348-85E3-2405E673247D}" type="pres">
      <dgm:prSet presAssocID="{A7509139-EB0A-4081-BDD9-3EC8B15A75E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E2F1C5-2E8B-4E61-94A5-714CFE0B2353}" type="pres">
      <dgm:prSet presAssocID="{F34B01DD-B1F1-49C7-9EE2-D2D476AEBF3A}" presName="centerShape" presStyleLbl="node0" presStyleIdx="0" presStyleCnt="1"/>
      <dgm:spPr/>
    </dgm:pt>
    <dgm:pt modelId="{B50C46E7-5871-4B60-80D8-E0B8340DD7A6}" type="pres">
      <dgm:prSet presAssocID="{390C404C-06C5-4729-9BE2-B0D3704A42DD}" presName="parTrans" presStyleLbl="bgSibTrans2D1" presStyleIdx="0" presStyleCnt="3"/>
      <dgm:spPr/>
    </dgm:pt>
    <dgm:pt modelId="{F6DB9E7A-A943-4115-84CA-14C99A6735E7}" type="pres">
      <dgm:prSet presAssocID="{A19A5E35-7595-404A-A338-226A390F72A1}" presName="node" presStyleLbl="node1" presStyleIdx="0" presStyleCnt="3">
        <dgm:presLayoutVars>
          <dgm:bulletEnabled val="1"/>
        </dgm:presLayoutVars>
      </dgm:prSet>
      <dgm:spPr/>
    </dgm:pt>
    <dgm:pt modelId="{6A3F59C9-090D-4D32-B5F6-7E91D332EE76}" type="pres">
      <dgm:prSet presAssocID="{1165C578-B227-4022-BE42-4A767C4956A3}" presName="parTrans" presStyleLbl="bgSibTrans2D1" presStyleIdx="1" presStyleCnt="3"/>
      <dgm:spPr/>
    </dgm:pt>
    <dgm:pt modelId="{3711F7F2-DBA9-4C69-8F06-9A89465F3CA1}" type="pres">
      <dgm:prSet presAssocID="{6EF73C8B-B882-432E-9453-4C0E1268D2D5}" presName="node" presStyleLbl="node1" presStyleIdx="1" presStyleCnt="3">
        <dgm:presLayoutVars>
          <dgm:bulletEnabled val="1"/>
        </dgm:presLayoutVars>
      </dgm:prSet>
      <dgm:spPr/>
    </dgm:pt>
    <dgm:pt modelId="{2812A09B-A4EE-4A3C-94B1-8D15135BBC03}" type="pres">
      <dgm:prSet presAssocID="{731821EB-60F3-46F8-9105-EAA4B6E99B7C}" presName="parTrans" presStyleLbl="bgSibTrans2D1" presStyleIdx="2" presStyleCnt="3"/>
      <dgm:spPr/>
    </dgm:pt>
    <dgm:pt modelId="{EFE5E3BB-81FE-46A8-8854-41A4D2F5AC41}" type="pres">
      <dgm:prSet presAssocID="{8088F8E7-ED26-4A84-B96D-819DFC8D4AC0}" presName="node" presStyleLbl="node1" presStyleIdx="2" presStyleCnt="3">
        <dgm:presLayoutVars>
          <dgm:bulletEnabled val="1"/>
        </dgm:presLayoutVars>
      </dgm:prSet>
      <dgm:spPr/>
    </dgm:pt>
  </dgm:ptLst>
  <dgm:cxnLst>
    <dgm:cxn modelId="{6B09790C-64F8-40BE-8AF6-0CF9818C76DC}" type="presOf" srcId="{8088F8E7-ED26-4A84-B96D-819DFC8D4AC0}" destId="{EFE5E3BB-81FE-46A8-8854-41A4D2F5AC41}" srcOrd="0" destOrd="0" presId="urn:microsoft.com/office/officeart/2005/8/layout/radial4"/>
    <dgm:cxn modelId="{D919B614-ADA4-4EB9-B347-1A6819142AA3}" srcId="{A7509139-EB0A-4081-BDD9-3EC8B15A75EE}" destId="{F34B01DD-B1F1-49C7-9EE2-D2D476AEBF3A}" srcOrd="0" destOrd="0" parTransId="{803E2793-E9B3-4084-9314-B60EEDFBC774}" sibTransId="{1A46B9D1-F563-4FFF-8124-E8B3EB1EBD0A}"/>
    <dgm:cxn modelId="{04D8BC22-AE02-4F35-8B46-6B7824A071FB}" type="presOf" srcId="{A7509139-EB0A-4081-BDD9-3EC8B15A75EE}" destId="{53D2EB89-7F5C-4348-85E3-2405E673247D}" srcOrd="0" destOrd="0" presId="urn:microsoft.com/office/officeart/2005/8/layout/radial4"/>
    <dgm:cxn modelId="{13FF365E-2048-43B4-970E-EFC3BB04C898}" srcId="{F34B01DD-B1F1-49C7-9EE2-D2D476AEBF3A}" destId="{6EF73C8B-B882-432E-9453-4C0E1268D2D5}" srcOrd="1" destOrd="0" parTransId="{1165C578-B227-4022-BE42-4A767C4956A3}" sibTransId="{F4FEF3A2-0665-4565-B7B8-7332447E0832}"/>
    <dgm:cxn modelId="{FCF38560-D3C5-4063-9DC7-2DBE1DC7A77E}" srcId="{F34B01DD-B1F1-49C7-9EE2-D2D476AEBF3A}" destId="{A19A5E35-7595-404A-A338-226A390F72A1}" srcOrd="0" destOrd="0" parTransId="{390C404C-06C5-4729-9BE2-B0D3704A42DD}" sibTransId="{36C4CDF0-B2E2-4D3D-8DCE-1B2E5B4D9183}"/>
    <dgm:cxn modelId="{0F946657-5F87-4EE0-95B7-9A330049F351}" type="presOf" srcId="{731821EB-60F3-46F8-9105-EAA4B6E99B7C}" destId="{2812A09B-A4EE-4A3C-94B1-8D15135BBC03}" srcOrd="0" destOrd="0" presId="urn:microsoft.com/office/officeart/2005/8/layout/radial4"/>
    <dgm:cxn modelId="{6CDAB783-D416-4631-9B35-BC1D07D85C66}" type="presOf" srcId="{A19A5E35-7595-404A-A338-226A390F72A1}" destId="{F6DB9E7A-A943-4115-84CA-14C99A6735E7}" srcOrd="0" destOrd="0" presId="urn:microsoft.com/office/officeart/2005/8/layout/radial4"/>
    <dgm:cxn modelId="{B198168E-FF06-4BC7-852B-507FFD40AF5A}" type="presOf" srcId="{390C404C-06C5-4729-9BE2-B0D3704A42DD}" destId="{B50C46E7-5871-4B60-80D8-E0B8340DD7A6}" srcOrd="0" destOrd="0" presId="urn:microsoft.com/office/officeart/2005/8/layout/radial4"/>
    <dgm:cxn modelId="{167554DA-5CEC-40BE-A34C-D492357DF01D}" type="presOf" srcId="{6EF73C8B-B882-432E-9453-4C0E1268D2D5}" destId="{3711F7F2-DBA9-4C69-8F06-9A89465F3CA1}" srcOrd="0" destOrd="0" presId="urn:microsoft.com/office/officeart/2005/8/layout/radial4"/>
    <dgm:cxn modelId="{D60E33E8-AD75-47DA-A34D-772C295DBD57}" type="presOf" srcId="{1165C578-B227-4022-BE42-4A767C4956A3}" destId="{6A3F59C9-090D-4D32-B5F6-7E91D332EE76}" srcOrd="0" destOrd="0" presId="urn:microsoft.com/office/officeart/2005/8/layout/radial4"/>
    <dgm:cxn modelId="{E0726EEA-CAB0-4CEA-A60A-E7484AB8826F}" srcId="{F34B01DD-B1F1-49C7-9EE2-D2D476AEBF3A}" destId="{8088F8E7-ED26-4A84-B96D-819DFC8D4AC0}" srcOrd="2" destOrd="0" parTransId="{731821EB-60F3-46F8-9105-EAA4B6E99B7C}" sibTransId="{F34DE865-1E77-4F0B-9C1A-123CA97BCDA4}"/>
    <dgm:cxn modelId="{C34AFFEE-0A32-4E71-8284-835A884BDC85}" type="presOf" srcId="{F34B01DD-B1F1-49C7-9EE2-D2D476AEBF3A}" destId="{51E2F1C5-2E8B-4E61-94A5-714CFE0B2353}" srcOrd="0" destOrd="0" presId="urn:microsoft.com/office/officeart/2005/8/layout/radial4"/>
    <dgm:cxn modelId="{707083D5-1F8B-4EA8-AA4E-68A0C5F454AF}" type="presParOf" srcId="{53D2EB89-7F5C-4348-85E3-2405E673247D}" destId="{51E2F1C5-2E8B-4E61-94A5-714CFE0B2353}" srcOrd="0" destOrd="0" presId="urn:microsoft.com/office/officeart/2005/8/layout/radial4"/>
    <dgm:cxn modelId="{43DD3E90-70F7-43CA-92DD-EC871D3EFF5C}" type="presParOf" srcId="{53D2EB89-7F5C-4348-85E3-2405E673247D}" destId="{B50C46E7-5871-4B60-80D8-E0B8340DD7A6}" srcOrd="1" destOrd="0" presId="urn:microsoft.com/office/officeart/2005/8/layout/radial4"/>
    <dgm:cxn modelId="{67CBB835-67BB-440C-8B30-6AF7430A185B}" type="presParOf" srcId="{53D2EB89-7F5C-4348-85E3-2405E673247D}" destId="{F6DB9E7A-A943-4115-84CA-14C99A6735E7}" srcOrd="2" destOrd="0" presId="urn:microsoft.com/office/officeart/2005/8/layout/radial4"/>
    <dgm:cxn modelId="{396198C5-29ED-4A55-8573-0994FB085EEA}" type="presParOf" srcId="{53D2EB89-7F5C-4348-85E3-2405E673247D}" destId="{6A3F59C9-090D-4D32-B5F6-7E91D332EE76}" srcOrd="3" destOrd="0" presId="urn:microsoft.com/office/officeart/2005/8/layout/radial4"/>
    <dgm:cxn modelId="{180C9A25-11A3-4EF8-BA86-CB05429664B9}" type="presParOf" srcId="{53D2EB89-7F5C-4348-85E3-2405E673247D}" destId="{3711F7F2-DBA9-4C69-8F06-9A89465F3CA1}" srcOrd="4" destOrd="0" presId="urn:microsoft.com/office/officeart/2005/8/layout/radial4"/>
    <dgm:cxn modelId="{5DA02879-5098-4F00-92CE-123159C4F1D6}" type="presParOf" srcId="{53D2EB89-7F5C-4348-85E3-2405E673247D}" destId="{2812A09B-A4EE-4A3C-94B1-8D15135BBC03}" srcOrd="5" destOrd="0" presId="urn:microsoft.com/office/officeart/2005/8/layout/radial4"/>
    <dgm:cxn modelId="{5FAD003B-8731-4F5F-A2E3-4AABE2AC4309}" type="presParOf" srcId="{53D2EB89-7F5C-4348-85E3-2405E673247D}" destId="{EFE5E3BB-81FE-46A8-8854-41A4D2F5AC4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509139-EB0A-4081-BDD9-3EC8B15A75E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4B01DD-B1F1-49C7-9EE2-D2D476AEBF3A}">
      <dgm:prSet phldrT="[Текст]"/>
      <dgm:spPr/>
      <dgm:t>
        <a:bodyPr/>
        <a:lstStyle/>
        <a:p>
          <a:r>
            <a:rPr lang="ru-RU" dirty="0"/>
            <a:t>Проект №3 </a:t>
          </a:r>
        </a:p>
      </dgm:t>
    </dgm:pt>
    <dgm:pt modelId="{803E2793-E9B3-4084-9314-B60EEDFBC774}" type="parTrans" cxnId="{D919B614-ADA4-4EB9-B347-1A6819142AA3}">
      <dgm:prSet/>
      <dgm:spPr/>
      <dgm:t>
        <a:bodyPr/>
        <a:lstStyle/>
        <a:p>
          <a:endParaRPr lang="ru-RU"/>
        </a:p>
      </dgm:t>
    </dgm:pt>
    <dgm:pt modelId="{1A46B9D1-F563-4FFF-8124-E8B3EB1EBD0A}" type="sibTrans" cxnId="{D919B614-ADA4-4EB9-B347-1A6819142AA3}">
      <dgm:prSet/>
      <dgm:spPr/>
      <dgm:t>
        <a:bodyPr/>
        <a:lstStyle/>
        <a:p>
          <a:endParaRPr lang="ru-RU"/>
        </a:p>
      </dgm:t>
    </dgm:pt>
    <dgm:pt modelId="{A19A5E35-7595-404A-A338-226A390F72A1}">
      <dgm:prSet phldrT="[Текст]"/>
      <dgm:spPr/>
      <dgm:t>
        <a:bodyPr/>
        <a:lstStyle/>
        <a:p>
          <a:r>
            <a:rPr lang="ru-RU" dirty="0"/>
            <a:t>Студенты АПП</a:t>
          </a:r>
        </a:p>
      </dgm:t>
    </dgm:pt>
    <dgm:pt modelId="{390C404C-06C5-4729-9BE2-B0D3704A42DD}" type="parTrans" cxnId="{FCF38560-D3C5-4063-9DC7-2DBE1DC7A77E}">
      <dgm:prSet/>
      <dgm:spPr/>
      <dgm:t>
        <a:bodyPr/>
        <a:lstStyle/>
        <a:p>
          <a:endParaRPr lang="ru-RU"/>
        </a:p>
      </dgm:t>
    </dgm:pt>
    <dgm:pt modelId="{36C4CDF0-B2E2-4D3D-8DCE-1B2E5B4D9183}" type="sibTrans" cxnId="{FCF38560-D3C5-4063-9DC7-2DBE1DC7A77E}">
      <dgm:prSet/>
      <dgm:spPr/>
      <dgm:t>
        <a:bodyPr/>
        <a:lstStyle/>
        <a:p>
          <a:endParaRPr lang="ru-RU"/>
        </a:p>
      </dgm:t>
    </dgm:pt>
    <dgm:pt modelId="{6EF73C8B-B882-432E-9453-4C0E1268D2D5}">
      <dgm:prSet phldrT="[Текст]"/>
      <dgm:spPr/>
      <dgm:t>
        <a:bodyPr/>
        <a:lstStyle/>
        <a:p>
          <a:r>
            <a:rPr lang="ru-RU" dirty="0"/>
            <a:t>Студенты ИСИР</a:t>
          </a:r>
        </a:p>
      </dgm:t>
    </dgm:pt>
    <dgm:pt modelId="{1165C578-B227-4022-BE42-4A767C4956A3}" type="parTrans" cxnId="{13FF365E-2048-43B4-970E-EFC3BB04C898}">
      <dgm:prSet/>
      <dgm:spPr/>
      <dgm:t>
        <a:bodyPr/>
        <a:lstStyle/>
        <a:p>
          <a:endParaRPr lang="ru-RU"/>
        </a:p>
      </dgm:t>
    </dgm:pt>
    <dgm:pt modelId="{F4FEF3A2-0665-4565-B7B8-7332447E0832}" type="sibTrans" cxnId="{13FF365E-2048-43B4-970E-EFC3BB04C898}">
      <dgm:prSet/>
      <dgm:spPr/>
      <dgm:t>
        <a:bodyPr/>
        <a:lstStyle/>
        <a:p>
          <a:endParaRPr lang="ru-RU"/>
        </a:p>
      </dgm:t>
    </dgm:pt>
    <dgm:pt modelId="{8088F8E7-ED26-4A84-B96D-819DFC8D4AC0}">
      <dgm:prSet phldrT="[Текст]"/>
      <dgm:spPr/>
      <dgm:t>
        <a:bodyPr/>
        <a:lstStyle/>
        <a:p>
          <a:r>
            <a:rPr lang="ru-RU" dirty="0"/>
            <a:t>Студенты </a:t>
          </a:r>
          <a:r>
            <a:rPr lang="ru-RU" dirty="0" err="1"/>
            <a:t>ИФиСПН</a:t>
          </a:r>
          <a:endParaRPr lang="ru-RU" dirty="0"/>
        </a:p>
      </dgm:t>
    </dgm:pt>
    <dgm:pt modelId="{731821EB-60F3-46F8-9105-EAA4B6E99B7C}" type="parTrans" cxnId="{E0726EEA-CAB0-4CEA-A60A-E7484AB8826F}">
      <dgm:prSet/>
      <dgm:spPr/>
      <dgm:t>
        <a:bodyPr/>
        <a:lstStyle/>
        <a:p>
          <a:endParaRPr lang="ru-RU"/>
        </a:p>
      </dgm:t>
    </dgm:pt>
    <dgm:pt modelId="{F34DE865-1E77-4F0B-9C1A-123CA97BCDA4}" type="sibTrans" cxnId="{E0726EEA-CAB0-4CEA-A60A-E7484AB8826F}">
      <dgm:prSet/>
      <dgm:spPr/>
      <dgm:t>
        <a:bodyPr/>
        <a:lstStyle/>
        <a:p>
          <a:endParaRPr lang="ru-RU"/>
        </a:p>
      </dgm:t>
    </dgm:pt>
    <dgm:pt modelId="{53D2EB89-7F5C-4348-85E3-2405E673247D}" type="pres">
      <dgm:prSet presAssocID="{A7509139-EB0A-4081-BDD9-3EC8B15A75E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E2F1C5-2E8B-4E61-94A5-714CFE0B2353}" type="pres">
      <dgm:prSet presAssocID="{F34B01DD-B1F1-49C7-9EE2-D2D476AEBF3A}" presName="centerShape" presStyleLbl="node0" presStyleIdx="0" presStyleCnt="1"/>
      <dgm:spPr/>
    </dgm:pt>
    <dgm:pt modelId="{B50C46E7-5871-4B60-80D8-E0B8340DD7A6}" type="pres">
      <dgm:prSet presAssocID="{390C404C-06C5-4729-9BE2-B0D3704A42DD}" presName="parTrans" presStyleLbl="bgSibTrans2D1" presStyleIdx="0" presStyleCnt="3"/>
      <dgm:spPr/>
    </dgm:pt>
    <dgm:pt modelId="{F6DB9E7A-A943-4115-84CA-14C99A6735E7}" type="pres">
      <dgm:prSet presAssocID="{A19A5E35-7595-404A-A338-226A390F72A1}" presName="node" presStyleLbl="node1" presStyleIdx="0" presStyleCnt="3">
        <dgm:presLayoutVars>
          <dgm:bulletEnabled val="1"/>
        </dgm:presLayoutVars>
      </dgm:prSet>
      <dgm:spPr/>
    </dgm:pt>
    <dgm:pt modelId="{6A3F59C9-090D-4D32-B5F6-7E91D332EE76}" type="pres">
      <dgm:prSet presAssocID="{1165C578-B227-4022-BE42-4A767C4956A3}" presName="parTrans" presStyleLbl="bgSibTrans2D1" presStyleIdx="1" presStyleCnt="3"/>
      <dgm:spPr/>
    </dgm:pt>
    <dgm:pt modelId="{3711F7F2-DBA9-4C69-8F06-9A89465F3CA1}" type="pres">
      <dgm:prSet presAssocID="{6EF73C8B-B882-432E-9453-4C0E1268D2D5}" presName="node" presStyleLbl="node1" presStyleIdx="1" presStyleCnt="3">
        <dgm:presLayoutVars>
          <dgm:bulletEnabled val="1"/>
        </dgm:presLayoutVars>
      </dgm:prSet>
      <dgm:spPr/>
    </dgm:pt>
    <dgm:pt modelId="{2812A09B-A4EE-4A3C-94B1-8D15135BBC03}" type="pres">
      <dgm:prSet presAssocID="{731821EB-60F3-46F8-9105-EAA4B6E99B7C}" presName="parTrans" presStyleLbl="bgSibTrans2D1" presStyleIdx="2" presStyleCnt="3"/>
      <dgm:spPr/>
    </dgm:pt>
    <dgm:pt modelId="{EFE5E3BB-81FE-46A8-8854-41A4D2F5AC41}" type="pres">
      <dgm:prSet presAssocID="{8088F8E7-ED26-4A84-B96D-819DFC8D4AC0}" presName="node" presStyleLbl="node1" presStyleIdx="2" presStyleCnt="3">
        <dgm:presLayoutVars>
          <dgm:bulletEnabled val="1"/>
        </dgm:presLayoutVars>
      </dgm:prSet>
      <dgm:spPr/>
    </dgm:pt>
  </dgm:ptLst>
  <dgm:cxnLst>
    <dgm:cxn modelId="{D919B614-ADA4-4EB9-B347-1A6819142AA3}" srcId="{A7509139-EB0A-4081-BDD9-3EC8B15A75EE}" destId="{F34B01DD-B1F1-49C7-9EE2-D2D476AEBF3A}" srcOrd="0" destOrd="0" parTransId="{803E2793-E9B3-4084-9314-B60EEDFBC774}" sibTransId="{1A46B9D1-F563-4FFF-8124-E8B3EB1EBD0A}"/>
    <dgm:cxn modelId="{1F050232-6FE1-4EDB-9EAA-4126CEF1AAF0}" type="presOf" srcId="{1165C578-B227-4022-BE42-4A767C4956A3}" destId="{6A3F59C9-090D-4D32-B5F6-7E91D332EE76}" srcOrd="0" destOrd="0" presId="urn:microsoft.com/office/officeart/2005/8/layout/radial4"/>
    <dgm:cxn modelId="{13FF365E-2048-43B4-970E-EFC3BB04C898}" srcId="{F34B01DD-B1F1-49C7-9EE2-D2D476AEBF3A}" destId="{6EF73C8B-B882-432E-9453-4C0E1268D2D5}" srcOrd="1" destOrd="0" parTransId="{1165C578-B227-4022-BE42-4A767C4956A3}" sibTransId="{F4FEF3A2-0665-4565-B7B8-7332447E0832}"/>
    <dgm:cxn modelId="{FCF38560-D3C5-4063-9DC7-2DBE1DC7A77E}" srcId="{F34B01DD-B1F1-49C7-9EE2-D2D476AEBF3A}" destId="{A19A5E35-7595-404A-A338-226A390F72A1}" srcOrd="0" destOrd="0" parTransId="{390C404C-06C5-4729-9BE2-B0D3704A42DD}" sibTransId="{36C4CDF0-B2E2-4D3D-8DCE-1B2E5B4D9183}"/>
    <dgm:cxn modelId="{61653162-DA63-4F7F-A929-BB5D7CC90AC6}" type="presOf" srcId="{A7509139-EB0A-4081-BDD9-3EC8B15A75EE}" destId="{53D2EB89-7F5C-4348-85E3-2405E673247D}" srcOrd="0" destOrd="0" presId="urn:microsoft.com/office/officeart/2005/8/layout/radial4"/>
    <dgm:cxn modelId="{E220B588-FB47-4C2B-8C4A-800C08C46A1E}" type="presOf" srcId="{6EF73C8B-B882-432E-9453-4C0E1268D2D5}" destId="{3711F7F2-DBA9-4C69-8F06-9A89465F3CA1}" srcOrd="0" destOrd="0" presId="urn:microsoft.com/office/officeart/2005/8/layout/radial4"/>
    <dgm:cxn modelId="{50CA2898-D1D6-4F15-9349-597AB1601271}" type="presOf" srcId="{390C404C-06C5-4729-9BE2-B0D3704A42DD}" destId="{B50C46E7-5871-4B60-80D8-E0B8340DD7A6}" srcOrd="0" destOrd="0" presId="urn:microsoft.com/office/officeart/2005/8/layout/radial4"/>
    <dgm:cxn modelId="{BCBC70AF-3966-4D80-B1AA-55C989CD163D}" type="presOf" srcId="{F34B01DD-B1F1-49C7-9EE2-D2D476AEBF3A}" destId="{51E2F1C5-2E8B-4E61-94A5-714CFE0B2353}" srcOrd="0" destOrd="0" presId="urn:microsoft.com/office/officeart/2005/8/layout/radial4"/>
    <dgm:cxn modelId="{9510B8B7-1709-4735-8CFE-038B02122A84}" type="presOf" srcId="{A19A5E35-7595-404A-A338-226A390F72A1}" destId="{F6DB9E7A-A943-4115-84CA-14C99A6735E7}" srcOrd="0" destOrd="0" presId="urn:microsoft.com/office/officeart/2005/8/layout/radial4"/>
    <dgm:cxn modelId="{10F67CBF-B9FF-4D44-B21F-5A478FA77F50}" type="presOf" srcId="{731821EB-60F3-46F8-9105-EAA4B6E99B7C}" destId="{2812A09B-A4EE-4A3C-94B1-8D15135BBC03}" srcOrd="0" destOrd="0" presId="urn:microsoft.com/office/officeart/2005/8/layout/radial4"/>
    <dgm:cxn modelId="{CF3C2CDE-7654-4B45-8F81-73149AC0AA0B}" type="presOf" srcId="{8088F8E7-ED26-4A84-B96D-819DFC8D4AC0}" destId="{EFE5E3BB-81FE-46A8-8854-41A4D2F5AC41}" srcOrd="0" destOrd="0" presId="urn:microsoft.com/office/officeart/2005/8/layout/radial4"/>
    <dgm:cxn modelId="{E0726EEA-CAB0-4CEA-A60A-E7484AB8826F}" srcId="{F34B01DD-B1F1-49C7-9EE2-D2D476AEBF3A}" destId="{8088F8E7-ED26-4A84-B96D-819DFC8D4AC0}" srcOrd="2" destOrd="0" parTransId="{731821EB-60F3-46F8-9105-EAA4B6E99B7C}" sibTransId="{F34DE865-1E77-4F0B-9C1A-123CA97BCDA4}"/>
    <dgm:cxn modelId="{45EB8A7E-29D9-4950-B836-556970037EFA}" type="presParOf" srcId="{53D2EB89-7F5C-4348-85E3-2405E673247D}" destId="{51E2F1C5-2E8B-4E61-94A5-714CFE0B2353}" srcOrd="0" destOrd="0" presId="urn:microsoft.com/office/officeart/2005/8/layout/radial4"/>
    <dgm:cxn modelId="{AE9866E0-7362-4229-AC87-4448DB70437B}" type="presParOf" srcId="{53D2EB89-7F5C-4348-85E3-2405E673247D}" destId="{B50C46E7-5871-4B60-80D8-E0B8340DD7A6}" srcOrd="1" destOrd="0" presId="urn:microsoft.com/office/officeart/2005/8/layout/radial4"/>
    <dgm:cxn modelId="{CA54A7D9-DE38-45BD-97D1-CCADDD1DFB4D}" type="presParOf" srcId="{53D2EB89-7F5C-4348-85E3-2405E673247D}" destId="{F6DB9E7A-A943-4115-84CA-14C99A6735E7}" srcOrd="2" destOrd="0" presId="urn:microsoft.com/office/officeart/2005/8/layout/radial4"/>
    <dgm:cxn modelId="{50AEA531-C95B-497D-8767-4516D1919521}" type="presParOf" srcId="{53D2EB89-7F5C-4348-85E3-2405E673247D}" destId="{6A3F59C9-090D-4D32-B5F6-7E91D332EE76}" srcOrd="3" destOrd="0" presId="urn:microsoft.com/office/officeart/2005/8/layout/radial4"/>
    <dgm:cxn modelId="{A02157B9-D1FD-4457-87E1-2294545D49DE}" type="presParOf" srcId="{53D2EB89-7F5C-4348-85E3-2405E673247D}" destId="{3711F7F2-DBA9-4C69-8F06-9A89465F3CA1}" srcOrd="4" destOrd="0" presId="urn:microsoft.com/office/officeart/2005/8/layout/radial4"/>
    <dgm:cxn modelId="{3AEE749E-0743-474D-9F61-B04029A807FA}" type="presParOf" srcId="{53D2EB89-7F5C-4348-85E3-2405E673247D}" destId="{2812A09B-A4EE-4A3C-94B1-8D15135BBC03}" srcOrd="5" destOrd="0" presId="urn:microsoft.com/office/officeart/2005/8/layout/radial4"/>
    <dgm:cxn modelId="{28AD73EE-5011-44C2-9BDC-071E8AB65008}" type="presParOf" srcId="{53D2EB89-7F5C-4348-85E3-2405E673247D}" destId="{EFE5E3BB-81FE-46A8-8854-41A4D2F5AC4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2A8D35-3C53-4681-BA72-1EE530D86343}" type="doc">
      <dgm:prSet loTypeId="urn:microsoft.com/office/officeart/2005/8/layout/h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B0A949-613F-48C1-A146-FD9384463F9C}">
      <dgm:prSet phldrT="[Текст]"/>
      <dgm:spPr/>
      <dgm:t>
        <a:bodyPr/>
        <a:lstStyle/>
        <a:p>
          <a:r>
            <a:rPr lang="ru-RU" dirty="0"/>
            <a:t>Открытый конкурс </a:t>
          </a:r>
        </a:p>
      </dgm:t>
    </dgm:pt>
    <dgm:pt modelId="{AC40B115-7932-419D-AC69-894C35BF466E}" type="parTrans" cxnId="{240B650D-6FB0-4784-A872-A8A2F362C997}">
      <dgm:prSet/>
      <dgm:spPr/>
      <dgm:t>
        <a:bodyPr/>
        <a:lstStyle/>
        <a:p>
          <a:endParaRPr lang="ru-RU"/>
        </a:p>
      </dgm:t>
    </dgm:pt>
    <dgm:pt modelId="{569EABA3-8D25-4370-BC51-A3F2330294DF}" type="sibTrans" cxnId="{240B650D-6FB0-4784-A872-A8A2F362C997}">
      <dgm:prSet/>
      <dgm:spPr/>
      <dgm:t>
        <a:bodyPr/>
        <a:lstStyle/>
        <a:p>
          <a:endParaRPr lang="ru-RU"/>
        </a:p>
      </dgm:t>
    </dgm:pt>
    <dgm:pt modelId="{E40E4EDA-4B6B-4F8E-9BA3-9FCCCCADDD0B}">
      <dgm:prSet phldrT="[Текст]"/>
      <dgm:spPr/>
      <dgm:t>
        <a:bodyPr/>
        <a:lstStyle/>
        <a:p>
          <a:r>
            <a:rPr lang="ru-RU" dirty="0"/>
            <a:t>Межфакультетская комиссия</a:t>
          </a:r>
        </a:p>
      </dgm:t>
    </dgm:pt>
    <dgm:pt modelId="{8F2054A5-5B00-45BA-8578-6929061F9A93}" type="parTrans" cxnId="{B1B5BEED-C173-4F0A-90A2-B6B39EECCEDD}">
      <dgm:prSet/>
      <dgm:spPr/>
      <dgm:t>
        <a:bodyPr/>
        <a:lstStyle/>
        <a:p>
          <a:endParaRPr lang="ru-RU"/>
        </a:p>
      </dgm:t>
    </dgm:pt>
    <dgm:pt modelId="{5066B778-176D-4E2A-9FD2-E53395A498BC}" type="sibTrans" cxnId="{B1B5BEED-C173-4F0A-90A2-B6B39EECCEDD}">
      <dgm:prSet/>
      <dgm:spPr/>
      <dgm:t>
        <a:bodyPr/>
        <a:lstStyle/>
        <a:p>
          <a:endParaRPr lang="ru-RU"/>
        </a:p>
      </dgm:t>
    </dgm:pt>
    <dgm:pt modelId="{94CA3985-84C0-429E-8353-6F39CF933366}">
      <dgm:prSet phldrT="[Текст]"/>
      <dgm:spPr/>
      <dgm:t>
        <a:bodyPr/>
        <a:lstStyle/>
        <a:p>
          <a:r>
            <a:rPr lang="ru-RU" dirty="0"/>
            <a:t>Единые критерии</a:t>
          </a:r>
        </a:p>
      </dgm:t>
    </dgm:pt>
    <dgm:pt modelId="{8787049A-1D52-4162-9BD9-87958463701E}" type="parTrans" cxnId="{095D3C4B-04A3-44CE-B378-5C09CA85077C}">
      <dgm:prSet/>
      <dgm:spPr/>
      <dgm:t>
        <a:bodyPr/>
        <a:lstStyle/>
        <a:p>
          <a:endParaRPr lang="ru-RU"/>
        </a:p>
      </dgm:t>
    </dgm:pt>
    <dgm:pt modelId="{F951067D-7232-4A65-8DEB-84DD608E5BDE}" type="sibTrans" cxnId="{095D3C4B-04A3-44CE-B378-5C09CA85077C}">
      <dgm:prSet/>
      <dgm:spPr/>
      <dgm:t>
        <a:bodyPr/>
        <a:lstStyle/>
        <a:p>
          <a:endParaRPr lang="ru-RU"/>
        </a:p>
      </dgm:t>
    </dgm:pt>
    <dgm:pt modelId="{03614679-77CD-4D6D-A2F0-8632FC22B45F}">
      <dgm:prSet phldrT="[Текст]"/>
      <dgm:spPr/>
      <dgm:t>
        <a:bodyPr/>
        <a:lstStyle/>
        <a:p>
          <a:r>
            <a:rPr lang="ru-RU" dirty="0"/>
            <a:t>Оценка компетенций студентов</a:t>
          </a:r>
        </a:p>
      </dgm:t>
    </dgm:pt>
    <dgm:pt modelId="{5A139840-67AC-46DA-82DF-FB98D14C66F8}" type="parTrans" cxnId="{E7E4DC8E-1DD0-459C-968B-6E4D7B19865C}">
      <dgm:prSet/>
      <dgm:spPr/>
      <dgm:t>
        <a:bodyPr/>
        <a:lstStyle/>
        <a:p>
          <a:endParaRPr lang="ru-RU"/>
        </a:p>
      </dgm:t>
    </dgm:pt>
    <dgm:pt modelId="{12E597DC-46B6-4547-886D-48FEF2A4D135}" type="sibTrans" cxnId="{E7E4DC8E-1DD0-459C-968B-6E4D7B19865C}">
      <dgm:prSet/>
      <dgm:spPr/>
      <dgm:t>
        <a:bodyPr/>
        <a:lstStyle/>
        <a:p>
          <a:endParaRPr lang="ru-RU"/>
        </a:p>
      </dgm:t>
    </dgm:pt>
    <dgm:pt modelId="{FE67E68C-B638-4B74-9439-19672C9BBB29}">
      <dgm:prSet phldrT="[Текст]"/>
      <dgm:spPr/>
      <dgm:t>
        <a:bodyPr/>
        <a:lstStyle/>
        <a:p>
          <a:r>
            <a:rPr lang="ru-RU" dirty="0"/>
            <a:t>Оценка публикационной активности</a:t>
          </a:r>
        </a:p>
      </dgm:t>
    </dgm:pt>
    <dgm:pt modelId="{FA071D42-6823-4159-9B0A-F4C320051411}" type="parTrans" cxnId="{C985F191-DE0E-475D-979E-F89C7732F32E}">
      <dgm:prSet/>
      <dgm:spPr/>
      <dgm:t>
        <a:bodyPr/>
        <a:lstStyle/>
        <a:p>
          <a:endParaRPr lang="ru-RU"/>
        </a:p>
      </dgm:t>
    </dgm:pt>
    <dgm:pt modelId="{3E0B1C71-EAFE-4B30-A56D-E19FE5F0F64B}" type="sibTrans" cxnId="{C985F191-DE0E-475D-979E-F89C7732F32E}">
      <dgm:prSet/>
      <dgm:spPr/>
      <dgm:t>
        <a:bodyPr/>
        <a:lstStyle/>
        <a:p>
          <a:endParaRPr lang="ru-RU"/>
        </a:p>
      </dgm:t>
    </dgm:pt>
    <dgm:pt modelId="{3DEBA5F4-245D-44DE-901A-76F1FAD17AA7}">
      <dgm:prSet phldrT="[Текст]"/>
      <dgm:spPr/>
      <dgm:t>
        <a:bodyPr/>
        <a:lstStyle/>
        <a:p>
          <a:r>
            <a:rPr lang="ru-RU" dirty="0"/>
            <a:t>Навыков исследовательской работы</a:t>
          </a:r>
        </a:p>
      </dgm:t>
    </dgm:pt>
    <dgm:pt modelId="{DEEC5FDA-7B3B-42AD-8E37-0A1F0A89DBCE}" type="parTrans" cxnId="{C52253A6-D9BB-4C71-9287-2FFB3415D112}">
      <dgm:prSet/>
      <dgm:spPr/>
      <dgm:t>
        <a:bodyPr/>
        <a:lstStyle/>
        <a:p>
          <a:endParaRPr lang="ru-RU"/>
        </a:p>
      </dgm:t>
    </dgm:pt>
    <dgm:pt modelId="{E88ACDCD-52CB-400A-AED7-C8A128F6E6C1}" type="sibTrans" cxnId="{C52253A6-D9BB-4C71-9287-2FFB3415D112}">
      <dgm:prSet/>
      <dgm:spPr/>
      <dgm:t>
        <a:bodyPr/>
        <a:lstStyle/>
        <a:p>
          <a:endParaRPr lang="ru-RU"/>
        </a:p>
      </dgm:t>
    </dgm:pt>
    <dgm:pt modelId="{0159191D-0BA4-4D09-BBB8-825C58553E69}">
      <dgm:prSet phldrT="[Текст]"/>
      <dgm:spPr/>
      <dgm:t>
        <a:bodyPr/>
        <a:lstStyle/>
        <a:p>
          <a:r>
            <a:rPr lang="ru-RU" dirty="0"/>
            <a:t>Включение молодых ученых в проектные группы</a:t>
          </a:r>
        </a:p>
      </dgm:t>
    </dgm:pt>
    <dgm:pt modelId="{B85D09D0-B319-464B-86BE-3EAA2B7D16B4}" type="parTrans" cxnId="{9789E41A-7A66-430E-97B3-9198FAF01A94}">
      <dgm:prSet/>
      <dgm:spPr/>
      <dgm:t>
        <a:bodyPr/>
        <a:lstStyle/>
        <a:p>
          <a:endParaRPr lang="ru-RU"/>
        </a:p>
      </dgm:t>
    </dgm:pt>
    <dgm:pt modelId="{FD5A51DA-4D32-4381-B8F1-1B2C4CD88F5B}" type="sibTrans" cxnId="{9789E41A-7A66-430E-97B3-9198FAF01A94}">
      <dgm:prSet/>
      <dgm:spPr/>
      <dgm:t>
        <a:bodyPr/>
        <a:lstStyle/>
        <a:p>
          <a:endParaRPr lang="ru-RU"/>
        </a:p>
      </dgm:t>
    </dgm:pt>
    <dgm:pt modelId="{9FE04AE7-FAB0-4411-9278-9063A7082D6E}">
      <dgm:prSet phldrT="[Текст]"/>
      <dgm:spPr/>
      <dgm:t>
        <a:bodyPr/>
        <a:lstStyle/>
        <a:p>
          <a:r>
            <a:rPr lang="ru-RU" dirty="0"/>
            <a:t>Комплектование проектных групп на основании заключения конкурсной комиссии</a:t>
          </a:r>
        </a:p>
      </dgm:t>
    </dgm:pt>
    <dgm:pt modelId="{15890A06-FD25-4D8D-B4E6-AFECCEAE1C1D}" type="parTrans" cxnId="{676F72BD-8444-486F-8DCE-A003B7B57B48}">
      <dgm:prSet/>
      <dgm:spPr/>
      <dgm:t>
        <a:bodyPr/>
        <a:lstStyle/>
        <a:p>
          <a:endParaRPr lang="ru-RU"/>
        </a:p>
      </dgm:t>
    </dgm:pt>
    <dgm:pt modelId="{3C18FD80-48AF-4BCC-9358-7616111840D6}" type="sibTrans" cxnId="{676F72BD-8444-486F-8DCE-A003B7B57B48}">
      <dgm:prSet/>
      <dgm:spPr/>
      <dgm:t>
        <a:bodyPr/>
        <a:lstStyle/>
        <a:p>
          <a:endParaRPr lang="ru-RU"/>
        </a:p>
      </dgm:t>
    </dgm:pt>
    <dgm:pt modelId="{B67E2934-09B0-43E1-854D-71B1C1F43268}">
      <dgm:prSet phldrT="[Текст]"/>
      <dgm:spPr/>
      <dgm:t>
        <a:bodyPr/>
        <a:lstStyle/>
        <a:p>
          <a:r>
            <a:rPr lang="ru-RU" dirty="0"/>
            <a:t>Педагогических навыков (наставничество)</a:t>
          </a:r>
        </a:p>
      </dgm:t>
    </dgm:pt>
    <dgm:pt modelId="{D8969FE8-D195-42B9-9DE4-E0033B4EEFF9}" type="parTrans" cxnId="{4A9D4926-9D6D-46BD-8F45-73391FCCED0C}">
      <dgm:prSet/>
      <dgm:spPr/>
      <dgm:t>
        <a:bodyPr/>
        <a:lstStyle/>
        <a:p>
          <a:endParaRPr lang="ru-RU"/>
        </a:p>
      </dgm:t>
    </dgm:pt>
    <dgm:pt modelId="{4EA964A2-B070-455B-87B7-7737241ED131}" type="sibTrans" cxnId="{4A9D4926-9D6D-46BD-8F45-73391FCCED0C}">
      <dgm:prSet/>
      <dgm:spPr/>
      <dgm:t>
        <a:bodyPr/>
        <a:lstStyle/>
        <a:p>
          <a:endParaRPr lang="ru-RU"/>
        </a:p>
      </dgm:t>
    </dgm:pt>
    <dgm:pt modelId="{797223DD-F71F-4364-9F26-F899800FDEA0}" type="pres">
      <dgm:prSet presAssocID="{CE2A8D35-3C53-4681-BA72-1EE530D86343}" presName="Name0" presStyleCnt="0">
        <dgm:presLayoutVars>
          <dgm:dir/>
          <dgm:animLvl val="lvl"/>
          <dgm:resizeHandles val="exact"/>
        </dgm:presLayoutVars>
      </dgm:prSet>
      <dgm:spPr/>
    </dgm:pt>
    <dgm:pt modelId="{516ED187-2E13-4174-B687-CA8308C16B09}" type="pres">
      <dgm:prSet presAssocID="{CE2A8D35-3C53-4681-BA72-1EE530D86343}" presName="tSp" presStyleCnt="0"/>
      <dgm:spPr/>
    </dgm:pt>
    <dgm:pt modelId="{DF9B9BB4-03F7-4CBD-B4A2-18EF9006B0E4}" type="pres">
      <dgm:prSet presAssocID="{CE2A8D35-3C53-4681-BA72-1EE530D86343}" presName="bSp" presStyleCnt="0"/>
      <dgm:spPr/>
    </dgm:pt>
    <dgm:pt modelId="{2E87205A-AB55-48A0-87C2-41AA0061EC1E}" type="pres">
      <dgm:prSet presAssocID="{CE2A8D35-3C53-4681-BA72-1EE530D86343}" presName="process" presStyleCnt="0"/>
      <dgm:spPr/>
    </dgm:pt>
    <dgm:pt modelId="{59556F70-7B33-483C-85BF-26B4E33F0AB7}" type="pres">
      <dgm:prSet presAssocID="{ADB0A949-613F-48C1-A146-FD9384463F9C}" presName="composite1" presStyleCnt="0"/>
      <dgm:spPr/>
    </dgm:pt>
    <dgm:pt modelId="{373BD7F8-6FEC-45AD-8386-D2B40BA39F44}" type="pres">
      <dgm:prSet presAssocID="{ADB0A949-613F-48C1-A146-FD9384463F9C}" presName="dummyNode1" presStyleLbl="node1" presStyleIdx="0" presStyleCnt="3"/>
      <dgm:spPr/>
    </dgm:pt>
    <dgm:pt modelId="{EE8807A2-6FCA-457D-80F6-809A95F73D05}" type="pres">
      <dgm:prSet presAssocID="{ADB0A949-613F-48C1-A146-FD9384463F9C}" presName="childNode1" presStyleLbl="bgAcc1" presStyleIdx="0" presStyleCnt="3">
        <dgm:presLayoutVars>
          <dgm:bulletEnabled val="1"/>
        </dgm:presLayoutVars>
      </dgm:prSet>
      <dgm:spPr/>
    </dgm:pt>
    <dgm:pt modelId="{7A55E92D-82A2-4EEA-B730-9ECCF3DAAEDF}" type="pres">
      <dgm:prSet presAssocID="{ADB0A949-613F-48C1-A146-FD9384463F9C}" presName="childNode1tx" presStyleLbl="bgAcc1" presStyleIdx="0" presStyleCnt="3">
        <dgm:presLayoutVars>
          <dgm:bulletEnabled val="1"/>
        </dgm:presLayoutVars>
      </dgm:prSet>
      <dgm:spPr/>
    </dgm:pt>
    <dgm:pt modelId="{2B0408FB-B32B-4B8F-87C6-2E48ECF140BC}" type="pres">
      <dgm:prSet presAssocID="{ADB0A949-613F-48C1-A146-FD9384463F9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98C14A7-D10F-4668-90D5-DC48397A7D69}" type="pres">
      <dgm:prSet presAssocID="{ADB0A949-613F-48C1-A146-FD9384463F9C}" presName="connSite1" presStyleCnt="0"/>
      <dgm:spPr/>
    </dgm:pt>
    <dgm:pt modelId="{ABD694AD-2E68-4636-99B5-12F6B4F393CD}" type="pres">
      <dgm:prSet presAssocID="{569EABA3-8D25-4370-BC51-A3F2330294DF}" presName="Name9" presStyleLbl="sibTrans2D1" presStyleIdx="0" presStyleCnt="2"/>
      <dgm:spPr/>
    </dgm:pt>
    <dgm:pt modelId="{9453EE19-02E9-4AD4-95BA-35E45A2E82AC}" type="pres">
      <dgm:prSet presAssocID="{03614679-77CD-4D6D-A2F0-8632FC22B45F}" presName="composite2" presStyleCnt="0"/>
      <dgm:spPr/>
    </dgm:pt>
    <dgm:pt modelId="{75B6FB4D-E48B-4429-8F0B-8D7E40375A64}" type="pres">
      <dgm:prSet presAssocID="{03614679-77CD-4D6D-A2F0-8632FC22B45F}" presName="dummyNode2" presStyleLbl="node1" presStyleIdx="0" presStyleCnt="3"/>
      <dgm:spPr/>
    </dgm:pt>
    <dgm:pt modelId="{15CC5356-C557-40D5-AD87-3E069F02DA25}" type="pres">
      <dgm:prSet presAssocID="{03614679-77CD-4D6D-A2F0-8632FC22B45F}" presName="childNode2" presStyleLbl="bgAcc1" presStyleIdx="1" presStyleCnt="3">
        <dgm:presLayoutVars>
          <dgm:bulletEnabled val="1"/>
        </dgm:presLayoutVars>
      </dgm:prSet>
      <dgm:spPr/>
    </dgm:pt>
    <dgm:pt modelId="{37B408AC-F572-4C87-9E8E-0904589E97E4}" type="pres">
      <dgm:prSet presAssocID="{03614679-77CD-4D6D-A2F0-8632FC22B45F}" presName="childNode2tx" presStyleLbl="bgAcc1" presStyleIdx="1" presStyleCnt="3">
        <dgm:presLayoutVars>
          <dgm:bulletEnabled val="1"/>
        </dgm:presLayoutVars>
      </dgm:prSet>
      <dgm:spPr/>
    </dgm:pt>
    <dgm:pt modelId="{F6A4E067-625E-4E34-A823-21875865F098}" type="pres">
      <dgm:prSet presAssocID="{03614679-77CD-4D6D-A2F0-8632FC22B45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84FF5B9-01EB-45E8-8378-F6838C866277}" type="pres">
      <dgm:prSet presAssocID="{03614679-77CD-4D6D-A2F0-8632FC22B45F}" presName="connSite2" presStyleCnt="0"/>
      <dgm:spPr/>
    </dgm:pt>
    <dgm:pt modelId="{B154A461-E02A-41B6-B301-A1D7456BC7EC}" type="pres">
      <dgm:prSet presAssocID="{12E597DC-46B6-4547-886D-48FEF2A4D135}" presName="Name18" presStyleLbl="sibTrans2D1" presStyleIdx="1" presStyleCnt="2"/>
      <dgm:spPr/>
    </dgm:pt>
    <dgm:pt modelId="{D52C4B8F-9367-44AC-90E5-367F844C7332}" type="pres">
      <dgm:prSet presAssocID="{0159191D-0BA4-4D09-BBB8-825C58553E69}" presName="composite1" presStyleCnt="0"/>
      <dgm:spPr/>
    </dgm:pt>
    <dgm:pt modelId="{73BC0290-E45D-481E-82BE-F0B545E0C71C}" type="pres">
      <dgm:prSet presAssocID="{0159191D-0BA4-4D09-BBB8-825C58553E69}" presName="dummyNode1" presStyleLbl="node1" presStyleIdx="1" presStyleCnt="3"/>
      <dgm:spPr/>
    </dgm:pt>
    <dgm:pt modelId="{5CBE6648-634E-426B-A1EB-079FD25A56EA}" type="pres">
      <dgm:prSet presAssocID="{0159191D-0BA4-4D09-BBB8-825C58553E69}" presName="childNode1" presStyleLbl="bgAcc1" presStyleIdx="2" presStyleCnt="3">
        <dgm:presLayoutVars>
          <dgm:bulletEnabled val="1"/>
        </dgm:presLayoutVars>
      </dgm:prSet>
      <dgm:spPr/>
    </dgm:pt>
    <dgm:pt modelId="{EABE78B8-FEB5-4188-B0C7-7EDDFDA6BCEB}" type="pres">
      <dgm:prSet presAssocID="{0159191D-0BA4-4D09-BBB8-825C58553E69}" presName="childNode1tx" presStyleLbl="bgAcc1" presStyleIdx="2" presStyleCnt="3">
        <dgm:presLayoutVars>
          <dgm:bulletEnabled val="1"/>
        </dgm:presLayoutVars>
      </dgm:prSet>
      <dgm:spPr/>
    </dgm:pt>
    <dgm:pt modelId="{41918AC1-7839-4A9E-BE5C-2EE79FDE2150}" type="pres">
      <dgm:prSet presAssocID="{0159191D-0BA4-4D09-BBB8-825C58553E6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DC66FBA-507B-4A5F-B0DB-3ACEA49941F0}" type="pres">
      <dgm:prSet presAssocID="{0159191D-0BA4-4D09-BBB8-825C58553E69}" presName="connSite1" presStyleCnt="0"/>
      <dgm:spPr/>
    </dgm:pt>
  </dgm:ptLst>
  <dgm:cxnLst>
    <dgm:cxn modelId="{A53CB702-8703-4BEC-B778-518681D07B16}" type="presOf" srcId="{3DEBA5F4-245D-44DE-901A-76F1FAD17AA7}" destId="{37B408AC-F572-4C87-9E8E-0904589E97E4}" srcOrd="1" destOrd="1" presId="urn:microsoft.com/office/officeart/2005/8/layout/hProcess4"/>
    <dgm:cxn modelId="{ACF8D607-921A-49F0-BE14-E8FE4E18230D}" type="presOf" srcId="{E40E4EDA-4B6B-4F8E-9BA3-9FCCCCADDD0B}" destId="{EE8807A2-6FCA-457D-80F6-809A95F73D05}" srcOrd="0" destOrd="0" presId="urn:microsoft.com/office/officeart/2005/8/layout/hProcess4"/>
    <dgm:cxn modelId="{240B650D-6FB0-4784-A872-A8A2F362C997}" srcId="{CE2A8D35-3C53-4681-BA72-1EE530D86343}" destId="{ADB0A949-613F-48C1-A146-FD9384463F9C}" srcOrd="0" destOrd="0" parTransId="{AC40B115-7932-419D-AC69-894C35BF466E}" sibTransId="{569EABA3-8D25-4370-BC51-A3F2330294DF}"/>
    <dgm:cxn modelId="{BCF33A11-83BC-40FF-818C-4CD21F92CBFC}" type="presOf" srcId="{9FE04AE7-FAB0-4411-9278-9063A7082D6E}" destId="{EABE78B8-FEB5-4188-B0C7-7EDDFDA6BCEB}" srcOrd="1" destOrd="0" presId="urn:microsoft.com/office/officeart/2005/8/layout/hProcess4"/>
    <dgm:cxn modelId="{9789E41A-7A66-430E-97B3-9198FAF01A94}" srcId="{CE2A8D35-3C53-4681-BA72-1EE530D86343}" destId="{0159191D-0BA4-4D09-BBB8-825C58553E69}" srcOrd="2" destOrd="0" parTransId="{B85D09D0-B319-464B-86BE-3EAA2B7D16B4}" sibTransId="{FD5A51DA-4D32-4381-B8F1-1B2C4CD88F5B}"/>
    <dgm:cxn modelId="{212B7B1D-3767-44E4-8318-E4C7F88EB4D3}" type="presOf" srcId="{03614679-77CD-4D6D-A2F0-8632FC22B45F}" destId="{F6A4E067-625E-4E34-A823-21875865F098}" srcOrd="0" destOrd="0" presId="urn:microsoft.com/office/officeart/2005/8/layout/hProcess4"/>
    <dgm:cxn modelId="{3DAC9F22-0EDE-49F8-AB4F-874C94F78FF2}" type="presOf" srcId="{0159191D-0BA4-4D09-BBB8-825C58553E69}" destId="{41918AC1-7839-4A9E-BE5C-2EE79FDE2150}" srcOrd="0" destOrd="0" presId="urn:microsoft.com/office/officeart/2005/8/layout/hProcess4"/>
    <dgm:cxn modelId="{5879F825-6F2D-4DF4-BFA3-133934A534E8}" type="presOf" srcId="{FE67E68C-B638-4B74-9439-19672C9BBB29}" destId="{37B408AC-F572-4C87-9E8E-0904589E97E4}" srcOrd="1" destOrd="0" presId="urn:microsoft.com/office/officeart/2005/8/layout/hProcess4"/>
    <dgm:cxn modelId="{4A9D4926-9D6D-46BD-8F45-73391FCCED0C}" srcId="{03614679-77CD-4D6D-A2F0-8632FC22B45F}" destId="{B67E2934-09B0-43E1-854D-71B1C1F43268}" srcOrd="2" destOrd="0" parTransId="{D8969FE8-D195-42B9-9DE4-E0033B4EEFF9}" sibTransId="{4EA964A2-B070-455B-87B7-7737241ED131}"/>
    <dgm:cxn modelId="{6C89EE26-A05D-47A4-9569-2160FF1767D7}" type="presOf" srcId="{3DEBA5F4-245D-44DE-901A-76F1FAD17AA7}" destId="{15CC5356-C557-40D5-AD87-3E069F02DA25}" srcOrd="0" destOrd="1" presId="urn:microsoft.com/office/officeart/2005/8/layout/hProcess4"/>
    <dgm:cxn modelId="{857F952E-02F1-495C-981C-2894B599AD3C}" type="presOf" srcId="{CE2A8D35-3C53-4681-BA72-1EE530D86343}" destId="{797223DD-F71F-4364-9F26-F899800FDEA0}" srcOrd="0" destOrd="0" presId="urn:microsoft.com/office/officeart/2005/8/layout/hProcess4"/>
    <dgm:cxn modelId="{6A288F37-5B04-4737-AE35-90AD990D1CEB}" type="presOf" srcId="{94CA3985-84C0-429E-8353-6F39CF933366}" destId="{EE8807A2-6FCA-457D-80F6-809A95F73D05}" srcOrd="0" destOrd="1" presId="urn:microsoft.com/office/officeart/2005/8/layout/hProcess4"/>
    <dgm:cxn modelId="{E7F51B3C-2B19-4C4F-885B-BC8C0CE7D6B9}" type="presOf" srcId="{B67E2934-09B0-43E1-854D-71B1C1F43268}" destId="{15CC5356-C557-40D5-AD87-3E069F02DA25}" srcOrd="0" destOrd="2" presId="urn:microsoft.com/office/officeart/2005/8/layout/hProcess4"/>
    <dgm:cxn modelId="{4724AF42-1A6A-46DC-A57F-6871D82A201B}" type="presOf" srcId="{569EABA3-8D25-4370-BC51-A3F2330294DF}" destId="{ABD694AD-2E68-4636-99B5-12F6B4F393CD}" srcOrd="0" destOrd="0" presId="urn:microsoft.com/office/officeart/2005/8/layout/hProcess4"/>
    <dgm:cxn modelId="{C174B464-38F6-46F3-BADA-A9D40957AEAF}" type="presOf" srcId="{94CA3985-84C0-429E-8353-6F39CF933366}" destId="{7A55E92D-82A2-4EEA-B730-9ECCF3DAAEDF}" srcOrd="1" destOrd="1" presId="urn:microsoft.com/office/officeart/2005/8/layout/hProcess4"/>
    <dgm:cxn modelId="{095D3C4B-04A3-44CE-B378-5C09CA85077C}" srcId="{ADB0A949-613F-48C1-A146-FD9384463F9C}" destId="{94CA3985-84C0-429E-8353-6F39CF933366}" srcOrd="1" destOrd="0" parTransId="{8787049A-1D52-4162-9BD9-87958463701E}" sibTransId="{F951067D-7232-4A65-8DEB-84DD608E5BDE}"/>
    <dgm:cxn modelId="{864EFF6B-EBFB-4E1A-B1D7-7A014D0D356C}" type="presOf" srcId="{ADB0A949-613F-48C1-A146-FD9384463F9C}" destId="{2B0408FB-B32B-4B8F-87C6-2E48ECF140BC}" srcOrd="0" destOrd="0" presId="urn:microsoft.com/office/officeart/2005/8/layout/hProcess4"/>
    <dgm:cxn modelId="{642FDA76-7A85-4C72-896F-36AF990CF94A}" type="presOf" srcId="{E40E4EDA-4B6B-4F8E-9BA3-9FCCCCADDD0B}" destId="{7A55E92D-82A2-4EEA-B730-9ECCF3DAAEDF}" srcOrd="1" destOrd="0" presId="urn:microsoft.com/office/officeart/2005/8/layout/hProcess4"/>
    <dgm:cxn modelId="{FD42007F-4464-436F-8617-2A7DC907E307}" type="presOf" srcId="{9FE04AE7-FAB0-4411-9278-9063A7082D6E}" destId="{5CBE6648-634E-426B-A1EB-079FD25A56EA}" srcOrd="0" destOrd="0" presId="urn:microsoft.com/office/officeart/2005/8/layout/hProcess4"/>
    <dgm:cxn modelId="{E7E4DC8E-1DD0-459C-968B-6E4D7B19865C}" srcId="{CE2A8D35-3C53-4681-BA72-1EE530D86343}" destId="{03614679-77CD-4D6D-A2F0-8632FC22B45F}" srcOrd="1" destOrd="0" parTransId="{5A139840-67AC-46DA-82DF-FB98D14C66F8}" sibTransId="{12E597DC-46B6-4547-886D-48FEF2A4D135}"/>
    <dgm:cxn modelId="{C985F191-DE0E-475D-979E-F89C7732F32E}" srcId="{03614679-77CD-4D6D-A2F0-8632FC22B45F}" destId="{FE67E68C-B638-4B74-9439-19672C9BBB29}" srcOrd="0" destOrd="0" parTransId="{FA071D42-6823-4159-9B0A-F4C320051411}" sibTransId="{3E0B1C71-EAFE-4B30-A56D-E19FE5F0F64B}"/>
    <dgm:cxn modelId="{C52253A6-D9BB-4C71-9287-2FFB3415D112}" srcId="{03614679-77CD-4D6D-A2F0-8632FC22B45F}" destId="{3DEBA5F4-245D-44DE-901A-76F1FAD17AA7}" srcOrd="1" destOrd="0" parTransId="{DEEC5FDA-7B3B-42AD-8E37-0A1F0A89DBCE}" sibTransId="{E88ACDCD-52CB-400A-AED7-C8A128F6E6C1}"/>
    <dgm:cxn modelId="{6D3229B2-2820-43C8-AA5D-7EDF91A6C585}" type="presOf" srcId="{B67E2934-09B0-43E1-854D-71B1C1F43268}" destId="{37B408AC-F572-4C87-9E8E-0904589E97E4}" srcOrd="1" destOrd="2" presId="urn:microsoft.com/office/officeart/2005/8/layout/hProcess4"/>
    <dgm:cxn modelId="{676F72BD-8444-486F-8DCE-A003B7B57B48}" srcId="{0159191D-0BA4-4D09-BBB8-825C58553E69}" destId="{9FE04AE7-FAB0-4411-9278-9063A7082D6E}" srcOrd="0" destOrd="0" parTransId="{15890A06-FD25-4D8D-B4E6-AFECCEAE1C1D}" sibTransId="{3C18FD80-48AF-4BCC-9358-7616111840D6}"/>
    <dgm:cxn modelId="{E9DFA6C2-8A43-45B5-AB30-FC30B1682567}" type="presOf" srcId="{FE67E68C-B638-4B74-9439-19672C9BBB29}" destId="{15CC5356-C557-40D5-AD87-3E069F02DA25}" srcOrd="0" destOrd="0" presId="urn:microsoft.com/office/officeart/2005/8/layout/hProcess4"/>
    <dgm:cxn modelId="{E5364EEA-AB06-4517-B389-F7E615F26131}" type="presOf" srcId="{12E597DC-46B6-4547-886D-48FEF2A4D135}" destId="{B154A461-E02A-41B6-B301-A1D7456BC7EC}" srcOrd="0" destOrd="0" presId="urn:microsoft.com/office/officeart/2005/8/layout/hProcess4"/>
    <dgm:cxn modelId="{B1B5BEED-C173-4F0A-90A2-B6B39EECCEDD}" srcId="{ADB0A949-613F-48C1-A146-FD9384463F9C}" destId="{E40E4EDA-4B6B-4F8E-9BA3-9FCCCCADDD0B}" srcOrd="0" destOrd="0" parTransId="{8F2054A5-5B00-45BA-8578-6929061F9A93}" sibTransId="{5066B778-176D-4E2A-9FD2-E53395A498BC}"/>
    <dgm:cxn modelId="{B2A5D8E0-69E5-47DB-BEB9-CE77028AF379}" type="presParOf" srcId="{797223DD-F71F-4364-9F26-F899800FDEA0}" destId="{516ED187-2E13-4174-B687-CA8308C16B09}" srcOrd="0" destOrd="0" presId="urn:microsoft.com/office/officeart/2005/8/layout/hProcess4"/>
    <dgm:cxn modelId="{1CB4D431-37C8-47F9-90D9-D013D7C8069B}" type="presParOf" srcId="{797223DD-F71F-4364-9F26-F899800FDEA0}" destId="{DF9B9BB4-03F7-4CBD-B4A2-18EF9006B0E4}" srcOrd="1" destOrd="0" presId="urn:microsoft.com/office/officeart/2005/8/layout/hProcess4"/>
    <dgm:cxn modelId="{4F08A739-37D2-4254-89D6-DEB8F4BAC4BF}" type="presParOf" srcId="{797223DD-F71F-4364-9F26-F899800FDEA0}" destId="{2E87205A-AB55-48A0-87C2-41AA0061EC1E}" srcOrd="2" destOrd="0" presId="urn:microsoft.com/office/officeart/2005/8/layout/hProcess4"/>
    <dgm:cxn modelId="{DBADA679-2DD9-4A40-B2B1-7516817DE5EE}" type="presParOf" srcId="{2E87205A-AB55-48A0-87C2-41AA0061EC1E}" destId="{59556F70-7B33-483C-85BF-26B4E33F0AB7}" srcOrd="0" destOrd="0" presId="urn:microsoft.com/office/officeart/2005/8/layout/hProcess4"/>
    <dgm:cxn modelId="{0AD7D44C-AE2A-4474-A3EE-1BF23393BDA0}" type="presParOf" srcId="{59556F70-7B33-483C-85BF-26B4E33F0AB7}" destId="{373BD7F8-6FEC-45AD-8386-D2B40BA39F44}" srcOrd="0" destOrd="0" presId="urn:microsoft.com/office/officeart/2005/8/layout/hProcess4"/>
    <dgm:cxn modelId="{E0A5DBB3-C44B-4DEC-81F3-7100193A4809}" type="presParOf" srcId="{59556F70-7B33-483C-85BF-26B4E33F0AB7}" destId="{EE8807A2-6FCA-457D-80F6-809A95F73D05}" srcOrd="1" destOrd="0" presId="urn:microsoft.com/office/officeart/2005/8/layout/hProcess4"/>
    <dgm:cxn modelId="{C92B04D7-6961-4D57-8118-29249A58B026}" type="presParOf" srcId="{59556F70-7B33-483C-85BF-26B4E33F0AB7}" destId="{7A55E92D-82A2-4EEA-B730-9ECCF3DAAEDF}" srcOrd="2" destOrd="0" presId="urn:microsoft.com/office/officeart/2005/8/layout/hProcess4"/>
    <dgm:cxn modelId="{C539BFB0-C121-4EDE-842F-D368EB63FB17}" type="presParOf" srcId="{59556F70-7B33-483C-85BF-26B4E33F0AB7}" destId="{2B0408FB-B32B-4B8F-87C6-2E48ECF140BC}" srcOrd="3" destOrd="0" presId="urn:microsoft.com/office/officeart/2005/8/layout/hProcess4"/>
    <dgm:cxn modelId="{5D254B5A-1445-431B-AF39-1D6622C1A0E5}" type="presParOf" srcId="{59556F70-7B33-483C-85BF-26B4E33F0AB7}" destId="{398C14A7-D10F-4668-90D5-DC48397A7D69}" srcOrd="4" destOrd="0" presId="urn:microsoft.com/office/officeart/2005/8/layout/hProcess4"/>
    <dgm:cxn modelId="{792A1A9C-4F91-425E-B43E-D77563B60270}" type="presParOf" srcId="{2E87205A-AB55-48A0-87C2-41AA0061EC1E}" destId="{ABD694AD-2E68-4636-99B5-12F6B4F393CD}" srcOrd="1" destOrd="0" presId="urn:microsoft.com/office/officeart/2005/8/layout/hProcess4"/>
    <dgm:cxn modelId="{91401CDE-AFE2-498D-B3AF-7FF50BD72F33}" type="presParOf" srcId="{2E87205A-AB55-48A0-87C2-41AA0061EC1E}" destId="{9453EE19-02E9-4AD4-95BA-35E45A2E82AC}" srcOrd="2" destOrd="0" presId="urn:microsoft.com/office/officeart/2005/8/layout/hProcess4"/>
    <dgm:cxn modelId="{2ACB65A3-E3B4-4477-ACD2-819AAE11879C}" type="presParOf" srcId="{9453EE19-02E9-4AD4-95BA-35E45A2E82AC}" destId="{75B6FB4D-E48B-4429-8F0B-8D7E40375A64}" srcOrd="0" destOrd="0" presId="urn:microsoft.com/office/officeart/2005/8/layout/hProcess4"/>
    <dgm:cxn modelId="{BA47B02B-D91A-434D-9BD3-797310283FC2}" type="presParOf" srcId="{9453EE19-02E9-4AD4-95BA-35E45A2E82AC}" destId="{15CC5356-C557-40D5-AD87-3E069F02DA25}" srcOrd="1" destOrd="0" presId="urn:microsoft.com/office/officeart/2005/8/layout/hProcess4"/>
    <dgm:cxn modelId="{1779DBA5-72A2-4756-A896-B7A35E1BE3D4}" type="presParOf" srcId="{9453EE19-02E9-4AD4-95BA-35E45A2E82AC}" destId="{37B408AC-F572-4C87-9E8E-0904589E97E4}" srcOrd="2" destOrd="0" presId="urn:microsoft.com/office/officeart/2005/8/layout/hProcess4"/>
    <dgm:cxn modelId="{1D988D70-789D-4D85-9CB9-2F89D52B2DB1}" type="presParOf" srcId="{9453EE19-02E9-4AD4-95BA-35E45A2E82AC}" destId="{F6A4E067-625E-4E34-A823-21875865F098}" srcOrd="3" destOrd="0" presId="urn:microsoft.com/office/officeart/2005/8/layout/hProcess4"/>
    <dgm:cxn modelId="{E15BEE0D-6381-4E8D-AA6B-63CC0AB25350}" type="presParOf" srcId="{9453EE19-02E9-4AD4-95BA-35E45A2E82AC}" destId="{884FF5B9-01EB-45E8-8378-F6838C866277}" srcOrd="4" destOrd="0" presId="urn:microsoft.com/office/officeart/2005/8/layout/hProcess4"/>
    <dgm:cxn modelId="{51366397-9218-4F5F-AEC7-E5FBA2A982E0}" type="presParOf" srcId="{2E87205A-AB55-48A0-87C2-41AA0061EC1E}" destId="{B154A461-E02A-41B6-B301-A1D7456BC7EC}" srcOrd="3" destOrd="0" presId="urn:microsoft.com/office/officeart/2005/8/layout/hProcess4"/>
    <dgm:cxn modelId="{A563E664-8B2D-4146-976B-65282BA751F5}" type="presParOf" srcId="{2E87205A-AB55-48A0-87C2-41AA0061EC1E}" destId="{D52C4B8F-9367-44AC-90E5-367F844C7332}" srcOrd="4" destOrd="0" presId="urn:microsoft.com/office/officeart/2005/8/layout/hProcess4"/>
    <dgm:cxn modelId="{EB688564-DAF2-4032-A53A-F927A1213698}" type="presParOf" srcId="{D52C4B8F-9367-44AC-90E5-367F844C7332}" destId="{73BC0290-E45D-481E-82BE-F0B545E0C71C}" srcOrd="0" destOrd="0" presId="urn:microsoft.com/office/officeart/2005/8/layout/hProcess4"/>
    <dgm:cxn modelId="{35FB5470-9B87-4A45-B6B2-A88242963F66}" type="presParOf" srcId="{D52C4B8F-9367-44AC-90E5-367F844C7332}" destId="{5CBE6648-634E-426B-A1EB-079FD25A56EA}" srcOrd="1" destOrd="0" presId="urn:microsoft.com/office/officeart/2005/8/layout/hProcess4"/>
    <dgm:cxn modelId="{4DFC7A16-2A6A-4B53-AE6A-1CF2BD151A07}" type="presParOf" srcId="{D52C4B8F-9367-44AC-90E5-367F844C7332}" destId="{EABE78B8-FEB5-4188-B0C7-7EDDFDA6BCEB}" srcOrd="2" destOrd="0" presId="urn:microsoft.com/office/officeart/2005/8/layout/hProcess4"/>
    <dgm:cxn modelId="{746B377C-CF9B-4BDA-B1F3-612EBB50E191}" type="presParOf" srcId="{D52C4B8F-9367-44AC-90E5-367F844C7332}" destId="{41918AC1-7839-4A9E-BE5C-2EE79FDE2150}" srcOrd="3" destOrd="0" presId="urn:microsoft.com/office/officeart/2005/8/layout/hProcess4"/>
    <dgm:cxn modelId="{7DE7D349-C362-481C-9738-E026C3B1EF6E}" type="presParOf" srcId="{D52C4B8F-9367-44AC-90E5-367F844C7332}" destId="{7DC66FBA-507B-4A5F-B0DB-3ACEA49941F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5C8EE2-BE1D-4E98-B39A-CA5B4EE6AB35}" type="doc">
      <dgm:prSet loTypeId="urn:microsoft.com/office/officeart/2005/8/layout/v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E28B7DB-0C10-4922-9222-BE0C5B16CE81}">
      <dgm:prSet phldrT="[Текст]"/>
      <dgm:spPr/>
      <dgm:t>
        <a:bodyPr/>
        <a:lstStyle/>
        <a:p>
          <a:r>
            <a:rPr lang="ru-RU" dirty="0"/>
            <a:t>Открытый конкурс Образовательного кластера ЮФО (Ростов-на-Дону, Таганрог)</a:t>
          </a:r>
        </a:p>
      </dgm:t>
    </dgm:pt>
    <dgm:pt modelId="{DC5C6F9F-FCCA-4EB8-8CE9-E81947778774}" type="parTrans" cxnId="{7E41B01D-CC16-4B68-BDEE-33768FEB608F}">
      <dgm:prSet/>
      <dgm:spPr/>
      <dgm:t>
        <a:bodyPr/>
        <a:lstStyle/>
        <a:p>
          <a:endParaRPr lang="ru-RU"/>
        </a:p>
      </dgm:t>
    </dgm:pt>
    <dgm:pt modelId="{501EC492-C0F9-4C87-AB6D-29F77FB08D4A}" type="sibTrans" cxnId="{7E41B01D-CC16-4B68-BDEE-33768FEB608F}">
      <dgm:prSet/>
      <dgm:spPr/>
      <dgm:t>
        <a:bodyPr/>
        <a:lstStyle/>
        <a:p>
          <a:endParaRPr lang="ru-RU"/>
        </a:p>
      </dgm:t>
    </dgm:pt>
    <dgm:pt modelId="{95F5A709-B824-4F1D-96EE-1B20E183FAF4}">
      <dgm:prSet phldrT="[Текст]"/>
      <dgm:spPr/>
      <dgm:t>
        <a:bodyPr/>
        <a:lstStyle/>
        <a:p>
          <a:r>
            <a:rPr lang="ru-RU" dirty="0"/>
            <a:t>Согласие родителей</a:t>
          </a:r>
        </a:p>
      </dgm:t>
    </dgm:pt>
    <dgm:pt modelId="{F613BD2B-4E9B-42D8-9F0A-17ADE355D211}" type="parTrans" cxnId="{D3EF07FD-968C-4540-B4A2-39671AACC381}">
      <dgm:prSet/>
      <dgm:spPr/>
      <dgm:t>
        <a:bodyPr/>
        <a:lstStyle/>
        <a:p>
          <a:endParaRPr lang="ru-RU"/>
        </a:p>
      </dgm:t>
    </dgm:pt>
    <dgm:pt modelId="{609107F5-80B6-4833-A8A3-06352607BC00}" type="sibTrans" cxnId="{D3EF07FD-968C-4540-B4A2-39671AACC381}">
      <dgm:prSet/>
      <dgm:spPr/>
      <dgm:t>
        <a:bodyPr/>
        <a:lstStyle/>
        <a:p>
          <a:endParaRPr lang="ru-RU"/>
        </a:p>
      </dgm:t>
    </dgm:pt>
    <dgm:pt modelId="{0A7DDE71-4A22-4085-BFF5-29B17E498C04}">
      <dgm:prSet phldrT="[Текст]"/>
      <dgm:spPr/>
      <dgm:t>
        <a:bodyPr/>
        <a:lstStyle/>
        <a:p>
          <a:r>
            <a:rPr lang="ru-RU" dirty="0"/>
            <a:t>Соглашение с образовательной организацией</a:t>
          </a:r>
        </a:p>
      </dgm:t>
    </dgm:pt>
    <dgm:pt modelId="{9694D41D-6E66-41BC-98BF-570786A5FBAF}" type="parTrans" cxnId="{3AFE0D16-9268-439D-9EF6-EFCD4467672E}">
      <dgm:prSet/>
      <dgm:spPr/>
      <dgm:t>
        <a:bodyPr/>
        <a:lstStyle/>
        <a:p>
          <a:endParaRPr lang="ru-RU"/>
        </a:p>
      </dgm:t>
    </dgm:pt>
    <dgm:pt modelId="{B290137F-6315-4D96-B41D-342A87067A3C}" type="sibTrans" cxnId="{3AFE0D16-9268-439D-9EF6-EFCD4467672E}">
      <dgm:prSet/>
      <dgm:spPr/>
      <dgm:t>
        <a:bodyPr/>
        <a:lstStyle/>
        <a:p>
          <a:endParaRPr lang="ru-RU"/>
        </a:p>
      </dgm:t>
    </dgm:pt>
    <dgm:pt modelId="{B2634402-8B37-44F8-94EB-6549DEA19805}" type="pres">
      <dgm:prSet presAssocID="{615C8EE2-BE1D-4E98-B39A-CA5B4EE6AB35}" presName="outerComposite" presStyleCnt="0">
        <dgm:presLayoutVars>
          <dgm:chMax val="5"/>
          <dgm:dir/>
          <dgm:resizeHandles val="exact"/>
        </dgm:presLayoutVars>
      </dgm:prSet>
      <dgm:spPr/>
    </dgm:pt>
    <dgm:pt modelId="{C10C2B61-3A3D-4EC6-8B8B-52B431F3FB97}" type="pres">
      <dgm:prSet presAssocID="{615C8EE2-BE1D-4E98-B39A-CA5B4EE6AB35}" presName="dummyMaxCanvas" presStyleCnt="0">
        <dgm:presLayoutVars/>
      </dgm:prSet>
      <dgm:spPr/>
    </dgm:pt>
    <dgm:pt modelId="{7248B660-9703-4447-AFC0-EC169967F633}" type="pres">
      <dgm:prSet presAssocID="{615C8EE2-BE1D-4E98-B39A-CA5B4EE6AB35}" presName="ThreeNodes_1" presStyleLbl="node1" presStyleIdx="0" presStyleCnt="3">
        <dgm:presLayoutVars>
          <dgm:bulletEnabled val="1"/>
        </dgm:presLayoutVars>
      </dgm:prSet>
      <dgm:spPr/>
    </dgm:pt>
    <dgm:pt modelId="{F166879D-D052-4DBC-916F-A414FDA4D6A2}" type="pres">
      <dgm:prSet presAssocID="{615C8EE2-BE1D-4E98-B39A-CA5B4EE6AB35}" presName="ThreeNodes_2" presStyleLbl="node1" presStyleIdx="1" presStyleCnt="3">
        <dgm:presLayoutVars>
          <dgm:bulletEnabled val="1"/>
        </dgm:presLayoutVars>
      </dgm:prSet>
      <dgm:spPr/>
    </dgm:pt>
    <dgm:pt modelId="{0B6B96D8-3DC2-43DD-A196-A7F86FE6544E}" type="pres">
      <dgm:prSet presAssocID="{615C8EE2-BE1D-4E98-B39A-CA5B4EE6AB35}" presName="ThreeNodes_3" presStyleLbl="node1" presStyleIdx="2" presStyleCnt="3">
        <dgm:presLayoutVars>
          <dgm:bulletEnabled val="1"/>
        </dgm:presLayoutVars>
      </dgm:prSet>
      <dgm:spPr/>
    </dgm:pt>
    <dgm:pt modelId="{1BB62223-014C-4C26-A939-5914C1F684B8}" type="pres">
      <dgm:prSet presAssocID="{615C8EE2-BE1D-4E98-B39A-CA5B4EE6AB35}" presName="ThreeConn_1-2" presStyleLbl="fgAccFollowNode1" presStyleIdx="0" presStyleCnt="2">
        <dgm:presLayoutVars>
          <dgm:bulletEnabled val="1"/>
        </dgm:presLayoutVars>
      </dgm:prSet>
      <dgm:spPr/>
    </dgm:pt>
    <dgm:pt modelId="{74A25E41-D79E-4F32-908C-1A76427A79ED}" type="pres">
      <dgm:prSet presAssocID="{615C8EE2-BE1D-4E98-B39A-CA5B4EE6AB35}" presName="ThreeConn_2-3" presStyleLbl="fgAccFollowNode1" presStyleIdx="1" presStyleCnt="2">
        <dgm:presLayoutVars>
          <dgm:bulletEnabled val="1"/>
        </dgm:presLayoutVars>
      </dgm:prSet>
      <dgm:spPr/>
    </dgm:pt>
    <dgm:pt modelId="{143F004A-E3BC-4A1D-9B32-DD15E488E163}" type="pres">
      <dgm:prSet presAssocID="{615C8EE2-BE1D-4E98-B39A-CA5B4EE6AB35}" presName="ThreeNodes_1_text" presStyleLbl="node1" presStyleIdx="2" presStyleCnt="3">
        <dgm:presLayoutVars>
          <dgm:bulletEnabled val="1"/>
        </dgm:presLayoutVars>
      </dgm:prSet>
      <dgm:spPr/>
    </dgm:pt>
    <dgm:pt modelId="{1567F4F3-7D17-4B0C-9D78-22651BAA3358}" type="pres">
      <dgm:prSet presAssocID="{615C8EE2-BE1D-4E98-B39A-CA5B4EE6AB35}" presName="ThreeNodes_2_text" presStyleLbl="node1" presStyleIdx="2" presStyleCnt="3">
        <dgm:presLayoutVars>
          <dgm:bulletEnabled val="1"/>
        </dgm:presLayoutVars>
      </dgm:prSet>
      <dgm:spPr/>
    </dgm:pt>
    <dgm:pt modelId="{55608790-40D5-4946-9341-69C4EC84EED7}" type="pres">
      <dgm:prSet presAssocID="{615C8EE2-BE1D-4E98-B39A-CA5B4EE6AB3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AFE0D16-9268-439D-9EF6-EFCD4467672E}" srcId="{615C8EE2-BE1D-4E98-B39A-CA5B4EE6AB35}" destId="{0A7DDE71-4A22-4085-BFF5-29B17E498C04}" srcOrd="2" destOrd="0" parTransId="{9694D41D-6E66-41BC-98BF-570786A5FBAF}" sibTransId="{B290137F-6315-4D96-B41D-342A87067A3C}"/>
    <dgm:cxn modelId="{94368A16-D7BC-4CED-A7DE-2007DBB1AB4A}" type="presOf" srcId="{609107F5-80B6-4833-A8A3-06352607BC00}" destId="{74A25E41-D79E-4F32-908C-1A76427A79ED}" srcOrd="0" destOrd="0" presId="urn:microsoft.com/office/officeart/2005/8/layout/vProcess5"/>
    <dgm:cxn modelId="{7E41B01D-CC16-4B68-BDEE-33768FEB608F}" srcId="{615C8EE2-BE1D-4E98-B39A-CA5B4EE6AB35}" destId="{3E28B7DB-0C10-4922-9222-BE0C5B16CE81}" srcOrd="0" destOrd="0" parTransId="{DC5C6F9F-FCCA-4EB8-8CE9-E81947778774}" sibTransId="{501EC492-C0F9-4C87-AB6D-29F77FB08D4A}"/>
    <dgm:cxn modelId="{C3C99765-89A9-4685-AE93-320C030146D2}" type="presOf" srcId="{95F5A709-B824-4F1D-96EE-1B20E183FAF4}" destId="{F166879D-D052-4DBC-916F-A414FDA4D6A2}" srcOrd="0" destOrd="0" presId="urn:microsoft.com/office/officeart/2005/8/layout/vProcess5"/>
    <dgm:cxn modelId="{3839646B-30D3-45CD-87A0-DDACB0ABE38D}" type="presOf" srcId="{0A7DDE71-4A22-4085-BFF5-29B17E498C04}" destId="{0B6B96D8-3DC2-43DD-A196-A7F86FE6544E}" srcOrd="0" destOrd="0" presId="urn:microsoft.com/office/officeart/2005/8/layout/vProcess5"/>
    <dgm:cxn modelId="{8D1FB354-5E73-4364-865E-F548476E7B6D}" type="presOf" srcId="{0A7DDE71-4A22-4085-BFF5-29B17E498C04}" destId="{55608790-40D5-4946-9341-69C4EC84EED7}" srcOrd="1" destOrd="0" presId="urn:microsoft.com/office/officeart/2005/8/layout/vProcess5"/>
    <dgm:cxn modelId="{02D24C93-C92E-4A6B-9B11-04212F35C87D}" type="presOf" srcId="{3E28B7DB-0C10-4922-9222-BE0C5B16CE81}" destId="{7248B660-9703-4447-AFC0-EC169967F633}" srcOrd="0" destOrd="0" presId="urn:microsoft.com/office/officeart/2005/8/layout/vProcess5"/>
    <dgm:cxn modelId="{83F8E0BD-00E9-4C36-9D1F-6940EBDCCB71}" type="presOf" srcId="{501EC492-C0F9-4C87-AB6D-29F77FB08D4A}" destId="{1BB62223-014C-4C26-A939-5914C1F684B8}" srcOrd="0" destOrd="0" presId="urn:microsoft.com/office/officeart/2005/8/layout/vProcess5"/>
    <dgm:cxn modelId="{D49207D1-99B8-4771-8A54-555C3871ED91}" type="presOf" srcId="{615C8EE2-BE1D-4E98-B39A-CA5B4EE6AB35}" destId="{B2634402-8B37-44F8-94EB-6549DEA19805}" srcOrd="0" destOrd="0" presId="urn:microsoft.com/office/officeart/2005/8/layout/vProcess5"/>
    <dgm:cxn modelId="{4C68ECE6-D0E7-4B75-96C5-49E1F01D677E}" type="presOf" srcId="{95F5A709-B824-4F1D-96EE-1B20E183FAF4}" destId="{1567F4F3-7D17-4B0C-9D78-22651BAA3358}" srcOrd="1" destOrd="0" presId="urn:microsoft.com/office/officeart/2005/8/layout/vProcess5"/>
    <dgm:cxn modelId="{E9777FEF-D0FE-474E-A9DD-9DB4B93D2C4F}" type="presOf" srcId="{3E28B7DB-0C10-4922-9222-BE0C5B16CE81}" destId="{143F004A-E3BC-4A1D-9B32-DD15E488E163}" srcOrd="1" destOrd="0" presId="urn:microsoft.com/office/officeart/2005/8/layout/vProcess5"/>
    <dgm:cxn modelId="{D3EF07FD-968C-4540-B4A2-39671AACC381}" srcId="{615C8EE2-BE1D-4E98-B39A-CA5B4EE6AB35}" destId="{95F5A709-B824-4F1D-96EE-1B20E183FAF4}" srcOrd="1" destOrd="0" parTransId="{F613BD2B-4E9B-42D8-9F0A-17ADE355D211}" sibTransId="{609107F5-80B6-4833-A8A3-06352607BC00}"/>
    <dgm:cxn modelId="{67A195DF-9373-453F-832C-5905AAB9BA73}" type="presParOf" srcId="{B2634402-8B37-44F8-94EB-6549DEA19805}" destId="{C10C2B61-3A3D-4EC6-8B8B-52B431F3FB97}" srcOrd="0" destOrd="0" presId="urn:microsoft.com/office/officeart/2005/8/layout/vProcess5"/>
    <dgm:cxn modelId="{FCA0C306-853A-4E8D-8974-FFE16BFE3F37}" type="presParOf" srcId="{B2634402-8B37-44F8-94EB-6549DEA19805}" destId="{7248B660-9703-4447-AFC0-EC169967F633}" srcOrd="1" destOrd="0" presId="urn:microsoft.com/office/officeart/2005/8/layout/vProcess5"/>
    <dgm:cxn modelId="{AAFA4DF7-BEE0-4F54-AAC4-F8F524EC9C61}" type="presParOf" srcId="{B2634402-8B37-44F8-94EB-6549DEA19805}" destId="{F166879D-D052-4DBC-916F-A414FDA4D6A2}" srcOrd="2" destOrd="0" presId="urn:microsoft.com/office/officeart/2005/8/layout/vProcess5"/>
    <dgm:cxn modelId="{D8B0BD37-3E2C-4AEA-80B5-BE0A596E5DE3}" type="presParOf" srcId="{B2634402-8B37-44F8-94EB-6549DEA19805}" destId="{0B6B96D8-3DC2-43DD-A196-A7F86FE6544E}" srcOrd="3" destOrd="0" presId="urn:microsoft.com/office/officeart/2005/8/layout/vProcess5"/>
    <dgm:cxn modelId="{DFA0151F-3C7D-4516-A246-AFCEFE3DDC21}" type="presParOf" srcId="{B2634402-8B37-44F8-94EB-6549DEA19805}" destId="{1BB62223-014C-4C26-A939-5914C1F684B8}" srcOrd="4" destOrd="0" presId="urn:microsoft.com/office/officeart/2005/8/layout/vProcess5"/>
    <dgm:cxn modelId="{A8DE84B1-413E-4ACF-A9D2-48252D4E26C6}" type="presParOf" srcId="{B2634402-8B37-44F8-94EB-6549DEA19805}" destId="{74A25E41-D79E-4F32-908C-1A76427A79ED}" srcOrd="5" destOrd="0" presId="urn:microsoft.com/office/officeart/2005/8/layout/vProcess5"/>
    <dgm:cxn modelId="{4AD2F91A-925D-4BF6-A844-5B59CF081632}" type="presParOf" srcId="{B2634402-8B37-44F8-94EB-6549DEA19805}" destId="{143F004A-E3BC-4A1D-9B32-DD15E488E163}" srcOrd="6" destOrd="0" presId="urn:microsoft.com/office/officeart/2005/8/layout/vProcess5"/>
    <dgm:cxn modelId="{3B42ABCB-8DBF-4AFE-85C5-3C0BE0735264}" type="presParOf" srcId="{B2634402-8B37-44F8-94EB-6549DEA19805}" destId="{1567F4F3-7D17-4B0C-9D78-22651BAA3358}" srcOrd="7" destOrd="0" presId="urn:microsoft.com/office/officeart/2005/8/layout/vProcess5"/>
    <dgm:cxn modelId="{6D53984E-016A-4719-AD92-E87311C8C13B}" type="presParOf" srcId="{B2634402-8B37-44F8-94EB-6549DEA19805}" destId="{55608790-40D5-4946-9341-69C4EC84EE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13A92-917B-4EDC-974D-13B9BA7BAC70}">
      <dsp:nvSpPr>
        <dsp:cNvPr id="0" name=""/>
        <dsp:cNvSpPr/>
      </dsp:nvSpPr>
      <dsp:spPr>
        <a:xfrm>
          <a:off x="348761" y="0"/>
          <a:ext cx="4152248" cy="4152248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C3892E30-FCAC-40FD-B39D-527FF8D4A235}">
      <dsp:nvSpPr>
        <dsp:cNvPr id="0" name=""/>
        <dsp:cNvSpPr/>
      </dsp:nvSpPr>
      <dsp:spPr>
        <a:xfrm>
          <a:off x="2424885" y="417455"/>
          <a:ext cx="2698961" cy="982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Руководитель коллектива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(1 чел.)</a:t>
          </a:r>
        </a:p>
      </dsp:txBody>
      <dsp:txXfrm>
        <a:off x="2472867" y="465437"/>
        <a:ext cx="2602997" cy="886950"/>
      </dsp:txXfrm>
    </dsp:sp>
    <dsp:sp modelId="{2BA76343-3EAF-4DE4-BCE8-D46C765E9D40}">
      <dsp:nvSpPr>
        <dsp:cNvPr id="0" name=""/>
        <dsp:cNvSpPr/>
      </dsp:nvSpPr>
      <dsp:spPr>
        <a:xfrm>
          <a:off x="2424885" y="1523234"/>
          <a:ext cx="2698961" cy="982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Молодые ученые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(2-4 чел.)</a:t>
          </a:r>
        </a:p>
      </dsp:txBody>
      <dsp:txXfrm>
        <a:off x="2472867" y="1571216"/>
        <a:ext cx="2602997" cy="886950"/>
      </dsp:txXfrm>
    </dsp:sp>
    <dsp:sp modelId="{70FDC3FC-C457-4295-9C65-7EE61CBEAD6F}">
      <dsp:nvSpPr>
        <dsp:cNvPr id="0" name=""/>
        <dsp:cNvSpPr/>
      </dsp:nvSpPr>
      <dsp:spPr>
        <a:xfrm>
          <a:off x="2424885" y="2629013"/>
          <a:ext cx="2698961" cy="982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Школьники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(2-5 чел.)</a:t>
          </a:r>
        </a:p>
      </dsp:txBody>
      <dsp:txXfrm>
        <a:off x="2472867" y="2676995"/>
        <a:ext cx="2602997" cy="8869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C002A-F5AE-4F85-B4B9-29CC448D040B}">
      <dsp:nvSpPr>
        <dsp:cNvPr id="0" name=""/>
        <dsp:cNvSpPr/>
      </dsp:nvSpPr>
      <dsp:spPr>
        <a:xfrm>
          <a:off x="0" y="359267"/>
          <a:ext cx="878925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EB986-A39B-47CC-90E9-F3A36AFA42F5}">
      <dsp:nvSpPr>
        <dsp:cNvPr id="0" name=""/>
        <dsp:cNvSpPr/>
      </dsp:nvSpPr>
      <dsp:spPr>
        <a:xfrm>
          <a:off x="439462" y="64067"/>
          <a:ext cx="615248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549" tIns="0" rIns="2325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Позиционирование университета в качестве центра гуманитарных исследований</a:t>
          </a:r>
        </a:p>
      </dsp:txBody>
      <dsp:txXfrm>
        <a:off x="468283" y="92888"/>
        <a:ext cx="6094839" cy="532758"/>
      </dsp:txXfrm>
    </dsp:sp>
    <dsp:sp modelId="{EDA1DF39-33FB-46E5-A3FC-5EA4D98200C0}">
      <dsp:nvSpPr>
        <dsp:cNvPr id="0" name=""/>
        <dsp:cNvSpPr/>
      </dsp:nvSpPr>
      <dsp:spPr>
        <a:xfrm>
          <a:off x="0" y="1266467"/>
          <a:ext cx="878925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AD119-5A60-4582-BBF3-5D482EF8FBDF}">
      <dsp:nvSpPr>
        <dsp:cNvPr id="0" name=""/>
        <dsp:cNvSpPr/>
      </dsp:nvSpPr>
      <dsp:spPr>
        <a:xfrm>
          <a:off x="439462" y="971267"/>
          <a:ext cx="6152481" cy="59040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549" tIns="0" rIns="2325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опыта и технологий наставничества в сфере образования и исследований</a:t>
          </a:r>
        </a:p>
      </dsp:txBody>
      <dsp:txXfrm>
        <a:off x="468283" y="1000088"/>
        <a:ext cx="6094839" cy="532758"/>
      </dsp:txXfrm>
    </dsp:sp>
    <dsp:sp modelId="{179CBE38-F05F-4189-8A6A-FD7450CCD147}">
      <dsp:nvSpPr>
        <dsp:cNvPr id="0" name=""/>
        <dsp:cNvSpPr/>
      </dsp:nvSpPr>
      <dsp:spPr>
        <a:xfrm>
          <a:off x="0" y="2173667"/>
          <a:ext cx="878925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06543-F860-40A4-8BDF-6C5A49AC3C56}">
      <dsp:nvSpPr>
        <dsp:cNvPr id="0" name=""/>
        <dsp:cNvSpPr/>
      </dsp:nvSpPr>
      <dsp:spPr>
        <a:xfrm>
          <a:off x="439462" y="1878467"/>
          <a:ext cx="6152481" cy="5904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549" tIns="0" rIns="2325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Привлечение талантливых абитуриентов</a:t>
          </a:r>
        </a:p>
      </dsp:txBody>
      <dsp:txXfrm>
        <a:off x="468283" y="1907288"/>
        <a:ext cx="6094839" cy="532758"/>
      </dsp:txXfrm>
    </dsp:sp>
    <dsp:sp modelId="{4C30EC9B-7EFD-4DDD-81F4-61B351320F74}">
      <dsp:nvSpPr>
        <dsp:cNvPr id="0" name=""/>
        <dsp:cNvSpPr/>
      </dsp:nvSpPr>
      <dsp:spPr>
        <a:xfrm>
          <a:off x="0" y="3080867"/>
          <a:ext cx="878925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F9BD8-2059-41CD-8036-D68166BEB6E1}">
      <dsp:nvSpPr>
        <dsp:cNvPr id="0" name=""/>
        <dsp:cNvSpPr/>
      </dsp:nvSpPr>
      <dsp:spPr>
        <a:xfrm>
          <a:off x="439462" y="2785667"/>
          <a:ext cx="6152481" cy="59040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549" tIns="0" rIns="2325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Вовлечение обучающихся в научно-исследовательские проекты</a:t>
          </a:r>
        </a:p>
      </dsp:txBody>
      <dsp:txXfrm>
        <a:off x="468283" y="2814488"/>
        <a:ext cx="6094839" cy="532758"/>
      </dsp:txXfrm>
    </dsp:sp>
    <dsp:sp modelId="{7852C353-235B-4442-BA5C-E74719CCE0A2}">
      <dsp:nvSpPr>
        <dsp:cNvPr id="0" name=""/>
        <dsp:cNvSpPr/>
      </dsp:nvSpPr>
      <dsp:spPr>
        <a:xfrm>
          <a:off x="0" y="3988067"/>
          <a:ext cx="878925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838F7-5E80-466D-8B99-645865245898}">
      <dsp:nvSpPr>
        <dsp:cNvPr id="0" name=""/>
        <dsp:cNvSpPr/>
      </dsp:nvSpPr>
      <dsp:spPr>
        <a:xfrm>
          <a:off x="439462" y="3692867"/>
          <a:ext cx="6152481" cy="5904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549" tIns="0" rIns="2325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Совершенствование опыта междисциплинарных исследований и взаимодействия между подразделениями университета</a:t>
          </a:r>
        </a:p>
      </dsp:txBody>
      <dsp:txXfrm>
        <a:off x="468283" y="3721688"/>
        <a:ext cx="6094839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D0D6A-3DA9-4A81-8DC5-782D487BF492}">
      <dsp:nvSpPr>
        <dsp:cNvPr id="0" name=""/>
        <dsp:cNvSpPr/>
      </dsp:nvSpPr>
      <dsp:spPr>
        <a:xfrm>
          <a:off x="0" y="1026356"/>
          <a:ext cx="882357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673C26-8475-486C-9C31-634AAE80068A}">
      <dsp:nvSpPr>
        <dsp:cNvPr id="0" name=""/>
        <dsp:cNvSpPr/>
      </dsp:nvSpPr>
      <dsp:spPr>
        <a:xfrm>
          <a:off x="441178" y="804956"/>
          <a:ext cx="6176499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457" tIns="0" rIns="2334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актуальность заявленной темы исследований</a:t>
          </a:r>
          <a:endParaRPr lang="ru-RU" sz="1500" kern="1200" dirty="0"/>
        </a:p>
      </dsp:txBody>
      <dsp:txXfrm>
        <a:off x="462794" y="826572"/>
        <a:ext cx="6133267" cy="399568"/>
      </dsp:txXfrm>
    </dsp:sp>
    <dsp:sp modelId="{1DB864CC-04C4-4DC2-A2F8-7FD7535E7D16}">
      <dsp:nvSpPr>
        <dsp:cNvPr id="0" name=""/>
        <dsp:cNvSpPr/>
      </dsp:nvSpPr>
      <dsp:spPr>
        <a:xfrm>
          <a:off x="0" y="1706757"/>
          <a:ext cx="882357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C0E385-7D3A-473F-B424-15E31C511843}">
      <dsp:nvSpPr>
        <dsp:cNvPr id="0" name=""/>
        <dsp:cNvSpPr/>
      </dsp:nvSpPr>
      <dsp:spPr>
        <a:xfrm>
          <a:off x="441178" y="1485357"/>
          <a:ext cx="6176499" cy="442800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457" tIns="0" rIns="2334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новизна предложенного исследования</a:t>
          </a:r>
          <a:endParaRPr lang="ru-RU" sz="1500" kern="1200" dirty="0"/>
        </a:p>
      </dsp:txBody>
      <dsp:txXfrm>
        <a:off x="462794" y="1506973"/>
        <a:ext cx="6133267" cy="399568"/>
      </dsp:txXfrm>
    </dsp:sp>
    <dsp:sp modelId="{2AC215BA-9D37-416F-850C-0289A2A13B7B}">
      <dsp:nvSpPr>
        <dsp:cNvPr id="0" name=""/>
        <dsp:cNvSpPr/>
      </dsp:nvSpPr>
      <dsp:spPr>
        <a:xfrm>
          <a:off x="0" y="2387157"/>
          <a:ext cx="882357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DC9432-8E11-4E17-8848-69E5EA846A36}">
      <dsp:nvSpPr>
        <dsp:cNvPr id="0" name=""/>
        <dsp:cNvSpPr/>
      </dsp:nvSpPr>
      <dsp:spPr>
        <a:xfrm>
          <a:off x="441178" y="2165757"/>
          <a:ext cx="6176499" cy="442800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457" tIns="0" rIns="2334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реализуемость предложенного проекта</a:t>
          </a:r>
          <a:endParaRPr lang="ru-RU" sz="1500" kern="1200" dirty="0"/>
        </a:p>
      </dsp:txBody>
      <dsp:txXfrm>
        <a:off x="462794" y="2187373"/>
        <a:ext cx="6133267" cy="399568"/>
      </dsp:txXfrm>
    </dsp:sp>
    <dsp:sp modelId="{DC193FEB-1769-48FF-ADBB-4992839EEFC3}">
      <dsp:nvSpPr>
        <dsp:cNvPr id="0" name=""/>
        <dsp:cNvSpPr/>
      </dsp:nvSpPr>
      <dsp:spPr>
        <a:xfrm>
          <a:off x="0" y="3067557"/>
          <a:ext cx="882357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E0B6B3-8813-4483-9480-2DB17BDC4D27}">
      <dsp:nvSpPr>
        <dsp:cNvPr id="0" name=""/>
        <dsp:cNvSpPr/>
      </dsp:nvSpPr>
      <dsp:spPr>
        <a:xfrm>
          <a:off x="441178" y="2846157"/>
          <a:ext cx="6176499" cy="442800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457" tIns="0" rIns="2334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научный и </a:t>
          </a:r>
          <a:r>
            <a:rPr lang="ru-RU" sz="1500" b="1" i="0" kern="1200" dirty="0"/>
            <a:t>педагогический</a:t>
          </a:r>
          <a:r>
            <a:rPr lang="ru-RU" sz="1500" b="0" i="0" kern="1200" dirty="0"/>
            <a:t> задел у руководителя коллектива</a:t>
          </a:r>
          <a:endParaRPr lang="ru-RU" sz="1500" kern="1200" dirty="0"/>
        </a:p>
      </dsp:txBody>
      <dsp:txXfrm>
        <a:off x="462794" y="2867773"/>
        <a:ext cx="6133267" cy="399568"/>
      </dsp:txXfrm>
    </dsp:sp>
    <dsp:sp modelId="{AA87D3EB-41F7-4BB5-94C5-63B38EBB72D2}">
      <dsp:nvSpPr>
        <dsp:cNvPr id="0" name=""/>
        <dsp:cNvSpPr/>
      </dsp:nvSpPr>
      <dsp:spPr>
        <a:xfrm>
          <a:off x="0" y="3747957"/>
          <a:ext cx="882357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5BB525-9224-4C94-8777-5705DBD4273E}">
      <dsp:nvSpPr>
        <dsp:cNvPr id="0" name=""/>
        <dsp:cNvSpPr/>
      </dsp:nvSpPr>
      <dsp:spPr>
        <a:xfrm>
          <a:off x="441178" y="3526557"/>
          <a:ext cx="6176499" cy="442800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457" tIns="0" rIns="2334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научный задел молодых ученых и </a:t>
          </a:r>
          <a:r>
            <a:rPr lang="ru-RU" sz="1500" b="1" i="0" kern="1200" dirty="0"/>
            <a:t>научные достижения школьников</a:t>
          </a:r>
          <a:endParaRPr lang="ru-RU" sz="1500" b="1" kern="1200" dirty="0"/>
        </a:p>
      </dsp:txBody>
      <dsp:txXfrm>
        <a:off x="462794" y="3548173"/>
        <a:ext cx="6133267" cy="399568"/>
      </dsp:txXfrm>
    </dsp:sp>
    <dsp:sp modelId="{EEA634C0-ECF6-4901-AE5B-597C015B2262}">
      <dsp:nvSpPr>
        <dsp:cNvPr id="0" name=""/>
        <dsp:cNvSpPr/>
      </dsp:nvSpPr>
      <dsp:spPr>
        <a:xfrm>
          <a:off x="0" y="4428357"/>
          <a:ext cx="882357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758B0A-6D2C-4540-9276-23FD9D837F6E}">
      <dsp:nvSpPr>
        <dsp:cNvPr id="0" name=""/>
        <dsp:cNvSpPr/>
      </dsp:nvSpPr>
      <dsp:spPr>
        <a:xfrm>
          <a:off x="441178" y="4206957"/>
          <a:ext cx="6176499" cy="4428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457" tIns="0" rIns="2334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 dirty="0"/>
            <a:t>степень участия школьников в реализации проекта</a:t>
          </a:r>
          <a:endParaRPr lang="ru-RU" sz="1500" b="1" kern="1200" dirty="0"/>
        </a:p>
      </dsp:txBody>
      <dsp:txXfrm>
        <a:off x="462794" y="4228573"/>
        <a:ext cx="613326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125C5-6F7C-4CCA-86C4-7C2CBAF2CDB6}">
      <dsp:nvSpPr>
        <dsp:cNvPr id="0" name=""/>
        <dsp:cNvSpPr/>
      </dsp:nvSpPr>
      <dsp:spPr>
        <a:xfrm>
          <a:off x="0" y="454524"/>
          <a:ext cx="8784976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Южном федеральном университете существует научно-исследовательский задел как по социальным наукам, так и по тематике в области образования</a:t>
          </a:r>
        </a:p>
      </dsp:txBody>
      <dsp:txXfrm>
        <a:off x="38838" y="493362"/>
        <a:ext cx="8707300" cy="717924"/>
      </dsp:txXfrm>
    </dsp:sp>
    <dsp:sp modelId="{F41504F5-1D92-416A-BECC-85182EDBDFEC}">
      <dsp:nvSpPr>
        <dsp:cNvPr id="0" name=""/>
        <dsp:cNvSpPr/>
      </dsp:nvSpPr>
      <dsp:spPr>
        <a:xfrm>
          <a:off x="0" y="1307724"/>
          <a:ext cx="8784976" cy="79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Опыт междисциплинарных исследований</a:t>
          </a:r>
        </a:p>
      </dsp:txBody>
      <dsp:txXfrm>
        <a:off x="38838" y="1346562"/>
        <a:ext cx="8707300" cy="717924"/>
      </dsp:txXfrm>
    </dsp:sp>
    <dsp:sp modelId="{A70E6C10-37C0-4265-A6E8-B93E7C20AFDC}">
      <dsp:nvSpPr>
        <dsp:cNvPr id="0" name=""/>
        <dsp:cNvSpPr/>
      </dsp:nvSpPr>
      <dsp:spPr>
        <a:xfrm>
          <a:off x="0" y="2160924"/>
          <a:ext cx="8784976" cy="79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Опыт организации НИР молодых ученых, система СНО</a:t>
          </a:r>
        </a:p>
      </dsp:txBody>
      <dsp:txXfrm>
        <a:off x="38838" y="2199762"/>
        <a:ext cx="8707300" cy="717924"/>
      </dsp:txXfrm>
    </dsp:sp>
    <dsp:sp modelId="{020F9A5A-7CF9-4B55-ABB7-A4227556AF59}">
      <dsp:nvSpPr>
        <dsp:cNvPr id="0" name=""/>
        <dsp:cNvSpPr/>
      </dsp:nvSpPr>
      <dsp:spPr>
        <a:xfrm>
          <a:off x="0" y="3014124"/>
          <a:ext cx="8784976" cy="79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Образовательный кластер ЮФО – опорные школа, система проектной работы с кандидатами в студенты через проектные смены и школы юных </a:t>
          </a:r>
        </a:p>
      </dsp:txBody>
      <dsp:txXfrm>
        <a:off x="38838" y="3052962"/>
        <a:ext cx="8707300" cy="717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EF68D-6FEB-44F7-966E-17C276CE73E9}">
      <dsp:nvSpPr>
        <dsp:cNvPr id="0" name=""/>
        <dsp:cNvSpPr/>
      </dsp:nvSpPr>
      <dsp:spPr>
        <a:xfrm rot="16200000">
          <a:off x="-1039973" y="1041089"/>
          <a:ext cx="4984328" cy="290214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646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ИСИР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РНФ - 1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РФФИ-3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Президентский грант – 1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Грант ЮФУ -1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 err="1"/>
            <a:t>Госзадание</a:t>
          </a:r>
          <a:r>
            <a:rPr lang="ru-RU" sz="2500" kern="1200" dirty="0"/>
            <a:t> - 1</a:t>
          </a:r>
        </a:p>
      </dsp:txBody>
      <dsp:txXfrm rot="5400000">
        <a:off x="1117" y="996865"/>
        <a:ext cx="2902148" cy="2990596"/>
      </dsp:txXfrm>
    </dsp:sp>
    <dsp:sp modelId="{82BC5314-E73C-4C0B-9DD4-2B5D690DC1AE}">
      <dsp:nvSpPr>
        <dsp:cNvPr id="0" name=""/>
        <dsp:cNvSpPr/>
      </dsp:nvSpPr>
      <dsp:spPr>
        <a:xfrm rot="16200000">
          <a:off x="2079835" y="1041089"/>
          <a:ext cx="4984328" cy="2902148"/>
        </a:xfrm>
        <a:prstGeom prst="flowChartManualOperati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646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/>
            <a:t>ИФиСПН</a:t>
          </a:r>
          <a:endParaRPr lang="ru-R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РФФИ – 5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Грант ЮФУ - 2</a:t>
          </a:r>
        </a:p>
      </dsp:txBody>
      <dsp:txXfrm rot="5400000">
        <a:off x="3120925" y="996865"/>
        <a:ext cx="2902148" cy="2990596"/>
      </dsp:txXfrm>
    </dsp:sp>
    <dsp:sp modelId="{384874FD-B9FF-4238-A750-6146A96E9F54}">
      <dsp:nvSpPr>
        <dsp:cNvPr id="0" name=""/>
        <dsp:cNvSpPr/>
      </dsp:nvSpPr>
      <dsp:spPr>
        <a:xfrm rot="16200000">
          <a:off x="5199645" y="1041089"/>
          <a:ext cx="4984328" cy="2902148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646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АПП</a:t>
          </a:r>
          <a:r>
            <a:rPr lang="en-US" sz="3200" kern="1200" dirty="0"/>
            <a:t>&amp;</a:t>
          </a:r>
          <a:r>
            <a:rPr lang="ru-RU" sz="3200" kern="1200" dirty="0"/>
            <a:t>ЮРНЦ РАО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РНФ – 2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РФФИ – 4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Грант ЮФУ - 1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 err="1"/>
            <a:t>Госзадание</a:t>
          </a:r>
          <a:r>
            <a:rPr lang="ru-RU" sz="2500" kern="1200" dirty="0"/>
            <a:t> - 2</a:t>
          </a:r>
        </a:p>
      </dsp:txBody>
      <dsp:txXfrm rot="5400000">
        <a:off x="6240735" y="996865"/>
        <a:ext cx="2902148" cy="2990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2F1C5-2E8B-4E61-94A5-714CFE0B2353}">
      <dsp:nvSpPr>
        <dsp:cNvPr id="0" name=""/>
        <dsp:cNvSpPr/>
      </dsp:nvSpPr>
      <dsp:spPr>
        <a:xfrm>
          <a:off x="954703" y="1008781"/>
          <a:ext cx="790593" cy="790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Проект №1 </a:t>
          </a:r>
        </a:p>
      </dsp:txBody>
      <dsp:txXfrm>
        <a:off x="1070483" y="1124561"/>
        <a:ext cx="559033" cy="559033"/>
      </dsp:txXfrm>
    </dsp:sp>
    <dsp:sp modelId="{B50C46E7-5871-4B60-80D8-E0B8340DD7A6}">
      <dsp:nvSpPr>
        <dsp:cNvPr id="0" name=""/>
        <dsp:cNvSpPr/>
      </dsp:nvSpPr>
      <dsp:spPr>
        <a:xfrm rot="12900000">
          <a:off x="385976" y="850553"/>
          <a:ext cx="668805" cy="225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B9E7A-A943-4115-84CA-14C99A6735E7}">
      <dsp:nvSpPr>
        <dsp:cNvPr id="0" name=""/>
        <dsp:cNvSpPr/>
      </dsp:nvSpPr>
      <dsp:spPr>
        <a:xfrm>
          <a:off x="70920" y="470981"/>
          <a:ext cx="751064" cy="60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Студенты АПП</a:t>
          </a:r>
        </a:p>
      </dsp:txBody>
      <dsp:txXfrm>
        <a:off x="88518" y="488579"/>
        <a:ext cx="715868" cy="565655"/>
      </dsp:txXfrm>
    </dsp:sp>
    <dsp:sp modelId="{6A3F59C9-090D-4D32-B5F6-7E91D332EE76}">
      <dsp:nvSpPr>
        <dsp:cNvPr id="0" name=""/>
        <dsp:cNvSpPr/>
      </dsp:nvSpPr>
      <dsp:spPr>
        <a:xfrm rot="16200000">
          <a:off x="1015597" y="522793"/>
          <a:ext cx="668805" cy="225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1F7F2-DBA9-4C69-8F06-9A89465F3CA1}">
      <dsp:nvSpPr>
        <dsp:cNvPr id="0" name=""/>
        <dsp:cNvSpPr/>
      </dsp:nvSpPr>
      <dsp:spPr>
        <a:xfrm>
          <a:off x="974467" y="625"/>
          <a:ext cx="751064" cy="60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Студенты ИСИР</a:t>
          </a:r>
        </a:p>
      </dsp:txBody>
      <dsp:txXfrm>
        <a:off x="992065" y="18223"/>
        <a:ext cx="715868" cy="565655"/>
      </dsp:txXfrm>
    </dsp:sp>
    <dsp:sp modelId="{2812A09B-A4EE-4A3C-94B1-8D15135BBC03}">
      <dsp:nvSpPr>
        <dsp:cNvPr id="0" name=""/>
        <dsp:cNvSpPr/>
      </dsp:nvSpPr>
      <dsp:spPr>
        <a:xfrm rot="19500000">
          <a:off x="1645217" y="850553"/>
          <a:ext cx="668805" cy="225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5E3BB-81FE-46A8-8854-41A4D2F5AC41}">
      <dsp:nvSpPr>
        <dsp:cNvPr id="0" name=""/>
        <dsp:cNvSpPr/>
      </dsp:nvSpPr>
      <dsp:spPr>
        <a:xfrm>
          <a:off x="1878015" y="470981"/>
          <a:ext cx="751064" cy="60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Студенты </a:t>
          </a:r>
          <a:r>
            <a:rPr lang="ru-RU" sz="1300" kern="1200" dirty="0" err="1"/>
            <a:t>ИФиСПН</a:t>
          </a:r>
          <a:endParaRPr lang="ru-RU" sz="1300" kern="1200" dirty="0"/>
        </a:p>
      </dsp:txBody>
      <dsp:txXfrm>
        <a:off x="1895613" y="488579"/>
        <a:ext cx="715868" cy="565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2F1C5-2E8B-4E61-94A5-714CFE0B2353}">
      <dsp:nvSpPr>
        <dsp:cNvPr id="0" name=""/>
        <dsp:cNvSpPr/>
      </dsp:nvSpPr>
      <dsp:spPr>
        <a:xfrm>
          <a:off x="954703" y="1008781"/>
          <a:ext cx="790593" cy="790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Проект №2</a:t>
          </a:r>
        </a:p>
      </dsp:txBody>
      <dsp:txXfrm>
        <a:off x="1070483" y="1124561"/>
        <a:ext cx="559033" cy="559033"/>
      </dsp:txXfrm>
    </dsp:sp>
    <dsp:sp modelId="{B50C46E7-5871-4B60-80D8-E0B8340DD7A6}">
      <dsp:nvSpPr>
        <dsp:cNvPr id="0" name=""/>
        <dsp:cNvSpPr/>
      </dsp:nvSpPr>
      <dsp:spPr>
        <a:xfrm rot="12900000">
          <a:off x="385976" y="850553"/>
          <a:ext cx="668805" cy="225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B9E7A-A943-4115-84CA-14C99A6735E7}">
      <dsp:nvSpPr>
        <dsp:cNvPr id="0" name=""/>
        <dsp:cNvSpPr/>
      </dsp:nvSpPr>
      <dsp:spPr>
        <a:xfrm>
          <a:off x="70920" y="470981"/>
          <a:ext cx="751064" cy="60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Студенты АПП</a:t>
          </a:r>
        </a:p>
      </dsp:txBody>
      <dsp:txXfrm>
        <a:off x="88518" y="488579"/>
        <a:ext cx="715868" cy="565655"/>
      </dsp:txXfrm>
    </dsp:sp>
    <dsp:sp modelId="{6A3F59C9-090D-4D32-B5F6-7E91D332EE76}">
      <dsp:nvSpPr>
        <dsp:cNvPr id="0" name=""/>
        <dsp:cNvSpPr/>
      </dsp:nvSpPr>
      <dsp:spPr>
        <a:xfrm rot="16200000">
          <a:off x="1015597" y="522793"/>
          <a:ext cx="668805" cy="225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1F7F2-DBA9-4C69-8F06-9A89465F3CA1}">
      <dsp:nvSpPr>
        <dsp:cNvPr id="0" name=""/>
        <dsp:cNvSpPr/>
      </dsp:nvSpPr>
      <dsp:spPr>
        <a:xfrm>
          <a:off x="974467" y="625"/>
          <a:ext cx="751064" cy="60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Студенты ИСИР</a:t>
          </a:r>
        </a:p>
      </dsp:txBody>
      <dsp:txXfrm>
        <a:off x="992065" y="18223"/>
        <a:ext cx="715868" cy="565655"/>
      </dsp:txXfrm>
    </dsp:sp>
    <dsp:sp modelId="{2812A09B-A4EE-4A3C-94B1-8D15135BBC03}">
      <dsp:nvSpPr>
        <dsp:cNvPr id="0" name=""/>
        <dsp:cNvSpPr/>
      </dsp:nvSpPr>
      <dsp:spPr>
        <a:xfrm rot="19500000">
          <a:off x="1645217" y="850553"/>
          <a:ext cx="668805" cy="225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5E3BB-81FE-46A8-8854-41A4D2F5AC41}">
      <dsp:nvSpPr>
        <dsp:cNvPr id="0" name=""/>
        <dsp:cNvSpPr/>
      </dsp:nvSpPr>
      <dsp:spPr>
        <a:xfrm>
          <a:off x="1878015" y="470981"/>
          <a:ext cx="751064" cy="60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Студенты </a:t>
          </a:r>
          <a:r>
            <a:rPr lang="ru-RU" sz="1300" kern="1200" dirty="0" err="1"/>
            <a:t>ИФиСПН</a:t>
          </a:r>
          <a:endParaRPr lang="ru-RU" sz="1300" kern="1200" dirty="0"/>
        </a:p>
      </dsp:txBody>
      <dsp:txXfrm>
        <a:off x="1895613" y="488579"/>
        <a:ext cx="715868" cy="565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2F1C5-2E8B-4E61-94A5-714CFE0B2353}">
      <dsp:nvSpPr>
        <dsp:cNvPr id="0" name=""/>
        <dsp:cNvSpPr/>
      </dsp:nvSpPr>
      <dsp:spPr>
        <a:xfrm>
          <a:off x="954703" y="1008781"/>
          <a:ext cx="790593" cy="790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Проект №3 </a:t>
          </a:r>
        </a:p>
      </dsp:txBody>
      <dsp:txXfrm>
        <a:off x="1070483" y="1124561"/>
        <a:ext cx="559033" cy="559033"/>
      </dsp:txXfrm>
    </dsp:sp>
    <dsp:sp modelId="{B50C46E7-5871-4B60-80D8-E0B8340DD7A6}">
      <dsp:nvSpPr>
        <dsp:cNvPr id="0" name=""/>
        <dsp:cNvSpPr/>
      </dsp:nvSpPr>
      <dsp:spPr>
        <a:xfrm rot="12900000">
          <a:off x="385976" y="850553"/>
          <a:ext cx="668805" cy="225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B9E7A-A943-4115-84CA-14C99A6735E7}">
      <dsp:nvSpPr>
        <dsp:cNvPr id="0" name=""/>
        <dsp:cNvSpPr/>
      </dsp:nvSpPr>
      <dsp:spPr>
        <a:xfrm>
          <a:off x="70920" y="470981"/>
          <a:ext cx="751064" cy="60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Студенты АПП</a:t>
          </a:r>
        </a:p>
      </dsp:txBody>
      <dsp:txXfrm>
        <a:off x="88518" y="488579"/>
        <a:ext cx="715868" cy="565655"/>
      </dsp:txXfrm>
    </dsp:sp>
    <dsp:sp modelId="{6A3F59C9-090D-4D32-B5F6-7E91D332EE76}">
      <dsp:nvSpPr>
        <dsp:cNvPr id="0" name=""/>
        <dsp:cNvSpPr/>
      </dsp:nvSpPr>
      <dsp:spPr>
        <a:xfrm rot="16200000">
          <a:off x="1015597" y="522793"/>
          <a:ext cx="668805" cy="225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1F7F2-DBA9-4C69-8F06-9A89465F3CA1}">
      <dsp:nvSpPr>
        <dsp:cNvPr id="0" name=""/>
        <dsp:cNvSpPr/>
      </dsp:nvSpPr>
      <dsp:spPr>
        <a:xfrm>
          <a:off x="974467" y="625"/>
          <a:ext cx="751064" cy="60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Студенты ИСИР</a:t>
          </a:r>
        </a:p>
      </dsp:txBody>
      <dsp:txXfrm>
        <a:off x="992065" y="18223"/>
        <a:ext cx="715868" cy="565655"/>
      </dsp:txXfrm>
    </dsp:sp>
    <dsp:sp modelId="{2812A09B-A4EE-4A3C-94B1-8D15135BBC03}">
      <dsp:nvSpPr>
        <dsp:cNvPr id="0" name=""/>
        <dsp:cNvSpPr/>
      </dsp:nvSpPr>
      <dsp:spPr>
        <a:xfrm rot="19500000">
          <a:off x="1645217" y="850553"/>
          <a:ext cx="668805" cy="225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5E3BB-81FE-46A8-8854-41A4D2F5AC41}">
      <dsp:nvSpPr>
        <dsp:cNvPr id="0" name=""/>
        <dsp:cNvSpPr/>
      </dsp:nvSpPr>
      <dsp:spPr>
        <a:xfrm>
          <a:off x="1878015" y="470981"/>
          <a:ext cx="751064" cy="60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Студенты </a:t>
          </a:r>
          <a:r>
            <a:rPr lang="ru-RU" sz="1300" kern="1200" dirty="0" err="1"/>
            <a:t>ИФиСПН</a:t>
          </a:r>
          <a:endParaRPr lang="ru-RU" sz="1300" kern="1200" dirty="0"/>
        </a:p>
      </dsp:txBody>
      <dsp:txXfrm>
        <a:off x="1895613" y="488579"/>
        <a:ext cx="715868" cy="5656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807A2-6FCA-457D-80F6-809A95F73D05}">
      <dsp:nvSpPr>
        <dsp:cNvPr id="0" name=""/>
        <dsp:cNvSpPr/>
      </dsp:nvSpPr>
      <dsp:spPr>
        <a:xfrm>
          <a:off x="1927" y="1048960"/>
          <a:ext cx="2383730" cy="1966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Межфакультетская комиссия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Единые критерии</a:t>
          </a:r>
        </a:p>
      </dsp:txBody>
      <dsp:txXfrm>
        <a:off x="47172" y="1094205"/>
        <a:ext cx="2293240" cy="1454286"/>
      </dsp:txXfrm>
    </dsp:sp>
    <dsp:sp modelId="{ABD694AD-2E68-4636-99B5-12F6B4F393CD}">
      <dsp:nvSpPr>
        <dsp:cNvPr id="0" name=""/>
        <dsp:cNvSpPr/>
      </dsp:nvSpPr>
      <dsp:spPr>
        <a:xfrm>
          <a:off x="1329252" y="1473156"/>
          <a:ext cx="2693906" cy="2693906"/>
        </a:xfrm>
        <a:prstGeom prst="leftCircularArrow">
          <a:avLst>
            <a:gd name="adj1" fmla="val 3394"/>
            <a:gd name="adj2" fmla="val 420095"/>
            <a:gd name="adj3" fmla="val 2195606"/>
            <a:gd name="adj4" fmla="val 9024489"/>
            <a:gd name="adj5" fmla="val 3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408FB-B32B-4B8F-87C6-2E48ECF140BC}">
      <dsp:nvSpPr>
        <dsp:cNvPr id="0" name=""/>
        <dsp:cNvSpPr/>
      </dsp:nvSpPr>
      <dsp:spPr>
        <a:xfrm>
          <a:off x="531645" y="2593736"/>
          <a:ext cx="2118871" cy="842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Открытый конкурс </a:t>
          </a:r>
        </a:p>
      </dsp:txBody>
      <dsp:txXfrm>
        <a:off x="556324" y="2618415"/>
        <a:ext cx="2069513" cy="793247"/>
      </dsp:txXfrm>
    </dsp:sp>
    <dsp:sp modelId="{15CC5356-C557-40D5-AD87-3E069F02DA25}">
      <dsp:nvSpPr>
        <dsp:cNvPr id="0" name=""/>
        <dsp:cNvSpPr/>
      </dsp:nvSpPr>
      <dsp:spPr>
        <a:xfrm>
          <a:off x="3085941" y="1048960"/>
          <a:ext cx="2383730" cy="1966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Оценка публикационной активности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Навыков исследовательской работы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Педагогических навыков (наставничество)</a:t>
          </a:r>
        </a:p>
      </dsp:txBody>
      <dsp:txXfrm>
        <a:off x="3131186" y="1515508"/>
        <a:ext cx="2293240" cy="1454286"/>
      </dsp:txXfrm>
    </dsp:sp>
    <dsp:sp modelId="{B154A461-E02A-41B6-B301-A1D7456BC7EC}">
      <dsp:nvSpPr>
        <dsp:cNvPr id="0" name=""/>
        <dsp:cNvSpPr/>
      </dsp:nvSpPr>
      <dsp:spPr>
        <a:xfrm>
          <a:off x="4393402" y="-180151"/>
          <a:ext cx="2998494" cy="2998494"/>
        </a:xfrm>
        <a:prstGeom prst="circularArrow">
          <a:avLst>
            <a:gd name="adj1" fmla="val 3050"/>
            <a:gd name="adj2" fmla="val 374355"/>
            <a:gd name="adj3" fmla="val 19450135"/>
            <a:gd name="adj4" fmla="val 12575511"/>
            <a:gd name="adj5" fmla="val 355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4E067-625E-4E34-A823-21875865F098}">
      <dsp:nvSpPr>
        <dsp:cNvPr id="0" name=""/>
        <dsp:cNvSpPr/>
      </dsp:nvSpPr>
      <dsp:spPr>
        <a:xfrm>
          <a:off x="3615659" y="627657"/>
          <a:ext cx="2118871" cy="84260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Оценка компетенций студентов</a:t>
          </a:r>
        </a:p>
      </dsp:txBody>
      <dsp:txXfrm>
        <a:off x="3640338" y="652336"/>
        <a:ext cx="2069513" cy="793247"/>
      </dsp:txXfrm>
    </dsp:sp>
    <dsp:sp modelId="{5CBE6648-634E-426B-A1EB-079FD25A56EA}">
      <dsp:nvSpPr>
        <dsp:cNvPr id="0" name=""/>
        <dsp:cNvSpPr/>
      </dsp:nvSpPr>
      <dsp:spPr>
        <a:xfrm>
          <a:off x="6169955" y="1048960"/>
          <a:ext cx="2383730" cy="1966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Комплектование проектных групп на основании заключения конкурсной комиссии</a:t>
          </a:r>
        </a:p>
      </dsp:txBody>
      <dsp:txXfrm>
        <a:off x="6215200" y="1094205"/>
        <a:ext cx="2293240" cy="1454286"/>
      </dsp:txXfrm>
    </dsp:sp>
    <dsp:sp modelId="{41918AC1-7839-4A9E-BE5C-2EE79FDE2150}">
      <dsp:nvSpPr>
        <dsp:cNvPr id="0" name=""/>
        <dsp:cNvSpPr/>
      </dsp:nvSpPr>
      <dsp:spPr>
        <a:xfrm>
          <a:off x="6699673" y="2593736"/>
          <a:ext cx="2118871" cy="84260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Включение молодых ученых в проектные группы</a:t>
          </a:r>
        </a:p>
      </dsp:txBody>
      <dsp:txXfrm>
        <a:off x="6724352" y="2618415"/>
        <a:ext cx="2069513" cy="7932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8B660-9703-4447-AFC0-EC169967F633}">
      <dsp:nvSpPr>
        <dsp:cNvPr id="0" name=""/>
        <dsp:cNvSpPr/>
      </dsp:nvSpPr>
      <dsp:spPr>
        <a:xfrm>
          <a:off x="0" y="0"/>
          <a:ext cx="4162062" cy="121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Открытый конкурс Образовательного кластера ЮФО (Ростов-на-Дону, Таганрог)</a:t>
          </a:r>
        </a:p>
      </dsp:txBody>
      <dsp:txXfrm>
        <a:off x="35709" y="35709"/>
        <a:ext cx="2846450" cy="1147782"/>
      </dsp:txXfrm>
    </dsp:sp>
    <dsp:sp modelId="{F166879D-D052-4DBC-916F-A414FDA4D6A2}">
      <dsp:nvSpPr>
        <dsp:cNvPr id="0" name=""/>
        <dsp:cNvSpPr/>
      </dsp:nvSpPr>
      <dsp:spPr>
        <a:xfrm>
          <a:off x="367240" y="1422399"/>
          <a:ext cx="4162062" cy="1219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Согласие родителей</a:t>
          </a:r>
        </a:p>
      </dsp:txBody>
      <dsp:txXfrm>
        <a:off x="402949" y="1458108"/>
        <a:ext cx="2930923" cy="1147782"/>
      </dsp:txXfrm>
    </dsp:sp>
    <dsp:sp modelId="{0B6B96D8-3DC2-43DD-A196-A7F86FE6544E}">
      <dsp:nvSpPr>
        <dsp:cNvPr id="0" name=""/>
        <dsp:cNvSpPr/>
      </dsp:nvSpPr>
      <dsp:spPr>
        <a:xfrm>
          <a:off x="734481" y="2844799"/>
          <a:ext cx="4162062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Соглашение с образовательной организацией</a:t>
          </a:r>
        </a:p>
      </dsp:txBody>
      <dsp:txXfrm>
        <a:off x="770190" y="2880508"/>
        <a:ext cx="2930923" cy="1147782"/>
      </dsp:txXfrm>
    </dsp:sp>
    <dsp:sp modelId="{1BB62223-014C-4C26-A939-5914C1F684B8}">
      <dsp:nvSpPr>
        <dsp:cNvPr id="0" name=""/>
        <dsp:cNvSpPr/>
      </dsp:nvSpPr>
      <dsp:spPr>
        <a:xfrm>
          <a:off x="3369582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3547890" y="924560"/>
        <a:ext cx="435864" cy="596341"/>
      </dsp:txXfrm>
    </dsp:sp>
    <dsp:sp modelId="{74A25E41-D79E-4F32-908C-1A76427A79ED}">
      <dsp:nvSpPr>
        <dsp:cNvPr id="0" name=""/>
        <dsp:cNvSpPr/>
      </dsp:nvSpPr>
      <dsp:spPr>
        <a:xfrm>
          <a:off x="3736823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3915131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080AAC-BB19-42C8-8162-C2927F770AA3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518A62-84B4-4409-8AFA-B30B0A94A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B88958-846B-4DF3-891F-F9DFFF5E3209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779BC9-C97A-4F5A-AB1E-248E81030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2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02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0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0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02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0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37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02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02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27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3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86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35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90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1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2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5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0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4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5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8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8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0D981-0DB7-4650-8536-C5F0543C77D5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4EA15-A160-4897-BAE6-6CD23D57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BEF35-C2B0-41E0-B8EA-86F1588F87E1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3BFCE-DBBC-4E57-BB46-9471F8906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C7781-39D4-476F-B557-DC68B7AE5F37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CEFA-0882-4A69-84F3-A905AAD02F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95C5B-28AE-47AF-A254-0FCDBA549B7D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19FFC-03B7-42A7-BB11-7F7979EE7F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8FE0E-9E99-4E63-A52E-1F8014C7D6C2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F809-9916-496C-B310-AE5FBC1AA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761AE-DF88-48CA-9A21-CE786919910D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C5493-83C4-4C69-8ACA-B00E35C5A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DC3F4-59DA-4F4D-8A62-CDE731425B3A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C6332-FD07-48F9-8E1D-70B44F17D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FAB-0C2E-4FFA-8070-F0298CF8EF67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F1AF0-F088-41A4-A737-73892A370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B85A1-2048-477B-9525-EF8EB5F6B88C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AB70C-F2EF-4359-986A-1555C1D5C6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1C95A-B5C6-48F4-BBFE-CCBC6C936741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A6170-293A-4FB3-935F-39253D82F0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0DF71-FCBD-404F-8CDB-BF13541D6955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F03E0-B9CC-4B7F-A637-DB90EFA3B9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E1E0D9-FF07-48F1-BFB1-F7DD5F0CAD79}" type="datetimeFigureOut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D5B24-AFA4-43EE-9C1D-8DEB82E8B4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" Type="http://schemas.openxmlformats.org/officeDocument/2006/relationships/notesSlide" Target="../notesSlides/notesSlide15.xml"/><Relationship Id="rId16" Type="http://schemas.openxmlformats.org/officeDocument/2006/relationships/diagramLayout" Target="../diagrams/layout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diagramData" Target="../diagrams/data7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.png"/><Relationship Id="rId9" Type="http://schemas.microsoft.com/office/2007/relationships/diagramDrawing" Target="../diagrams/drawing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8882" y="1322355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 конкурсе на лучшие научные проекты фундаментальных исследований в сфере общественно-политических наук, выполняемые талантливой молодежью под руководством ведущего ученого – наставника, проводимый совместно АНО ЭИСИ и РФФИ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458112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Владимир Александрович Кирик, </a:t>
            </a:r>
          </a:p>
          <a:p>
            <a:pPr algn="ctr"/>
            <a:r>
              <a:rPr lang="ru-RU" dirty="0"/>
              <a:t>директор Академии психологии и педагогики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E02DEF-9881-4D4C-8179-2F1A21D6CC9B}"/>
              </a:ext>
            </a:extLst>
          </p:cNvPr>
          <p:cNvSpPr txBox="1"/>
          <p:nvPr/>
        </p:nvSpPr>
        <p:spPr>
          <a:xfrm>
            <a:off x="422319" y="457797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Сердюкова Елена Владимировна, директор Института философии и социально-политических наук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27AF2-23C5-468E-8EA2-E2B0069B2EFC}"/>
              </a:ext>
            </a:extLst>
          </p:cNvPr>
          <p:cNvSpPr txBox="1"/>
          <p:nvPr/>
        </p:nvSpPr>
        <p:spPr>
          <a:xfrm>
            <a:off x="2843808" y="607246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Ростов</a:t>
            </a:r>
            <a:r>
              <a:rPr lang="ru-RU" sz="1400" b="1" dirty="0"/>
              <a:t>-на-Дону – Таганрог, </a:t>
            </a:r>
          </a:p>
          <a:p>
            <a:pPr algn="ctr"/>
            <a:r>
              <a:rPr lang="ru-RU" sz="1400" b="1" dirty="0"/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200782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ED24FE-8968-47BB-AEDB-1807FDFEF92B}"/>
              </a:ext>
            </a:extLst>
          </p:cNvPr>
          <p:cNvSpPr txBox="1"/>
          <p:nvPr/>
        </p:nvSpPr>
        <p:spPr>
          <a:xfrm>
            <a:off x="2699792" y="404664"/>
            <a:ext cx="629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Социальные </a:t>
            </a:r>
            <a:r>
              <a:rPr lang="ru-RU" dirty="0" err="1"/>
              <a:t>науки_анализ</a:t>
            </a:r>
            <a:r>
              <a:rPr lang="ru-RU" dirty="0"/>
              <a:t> глобальных трендов</a:t>
            </a:r>
          </a:p>
        </p:txBody>
      </p:sp>
      <p:pic>
        <p:nvPicPr>
          <p:cNvPr id="9" name="Рисунок 8" descr="Социальные науки_глобальные трен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96752"/>
            <a:ext cx="86391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ED24FE-8968-47BB-AEDB-1807FDFEF92B}"/>
              </a:ext>
            </a:extLst>
          </p:cNvPr>
          <p:cNvSpPr txBox="1"/>
          <p:nvPr/>
        </p:nvSpPr>
        <p:spPr>
          <a:xfrm>
            <a:off x="2699792" y="404664"/>
            <a:ext cx="629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Образование_анализ</a:t>
            </a:r>
            <a:r>
              <a:rPr lang="ru-RU" dirty="0"/>
              <a:t> глобальных трендов</a:t>
            </a:r>
          </a:p>
        </p:txBody>
      </p:sp>
      <p:pic>
        <p:nvPicPr>
          <p:cNvPr id="11" name="Рисунок 10" descr="Образование_глобальные трен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052736"/>
            <a:ext cx="86868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ED24FE-8968-47BB-AEDB-1807FDFEF92B}"/>
              </a:ext>
            </a:extLst>
          </p:cNvPr>
          <p:cNvSpPr txBox="1"/>
          <p:nvPr/>
        </p:nvSpPr>
        <p:spPr>
          <a:xfrm>
            <a:off x="2699792" y="404664"/>
            <a:ext cx="629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Социальные </a:t>
            </a:r>
            <a:r>
              <a:rPr lang="ru-RU" dirty="0" err="1"/>
              <a:t>науки_анализ</a:t>
            </a:r>
            <a:r>
              <a:rPr lang="ru-RU" dirty="0"/>
              <a:t> трендов ЮФУ</a:t>
            </a:r>
          </a:p>
        </p:txBody>
      </p:sp>
      <p:pic>
        <p:nvPicPr>
          <p:cNvPr id="11" name="Рисунок 10" descr="Социальные науки_тренды ЮФ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62" y="1200150"/>
            <a:ext cx="89820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ED24FE-8968-47BB-AEDB-1807FDFEF92B}"/>
              </a:ext>
            </a:extLst>
          </p:cNvPr>
          <p:cNvSpPr txBox="1"/>
          <p:nvPr/>
        </p:nvSpPr>
        <p:spPr>
          <a:xfrm>
            <a:off x="2699792" y="404664"/>
            <a:ext cx="629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Образование_анализ</a:t>
            </a:r>
            <a:r>
              <a:rPr lang="ru-RU" dirty="0"/>
              <a:t> трендов ЮФУ</a:t>
            </a:r>
          </a:p>
        </p:txBody>
      </p:sp>
      <p:pic>
        <p:nvPicPr>
          <p:cNvPr id="9" name="Рисунок 8" descr="Образование_тренды ЮФ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50" y="1123950"/>
            <a:ext cx="89535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ED24FE-8968-47BB-AEDB-1807FDFEF92B}"/>
              </a:ext>
            </a:extLst>
          </p:cNvPr>
          <p:cNvSpPr txBox="1"/>
          <p:nvPr/>
        </p:nvSpPr>
        <p:spPr>
          <a:xfrm>
            <a:off x="5796136" y="404664"/>
            <a:ext cx="319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Существующие заделы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62981330"/>
              </p:ext>
            </p:extLst>
          </p:nvPr>
        </p:nvGraphicFramePr>
        <p:xfrm>
          <a:off x="0" y="1397000"/>
          <a:ext cx="9144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0375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15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ED24FE-8968-47BB-AEDB-1807FDFEF92B}"/>
              </a:ext>
            </a:extLst>
          </p:cNvPr>
          <p:cNvSpPr txBox="1"/>
          <p:nvPr/>
        </p:nvSpPr>
        <p:spPr>
          <a:xfrm>
            <a:off x="2843808" y="4046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Механизм определения руководителей проектов</a:t>
            </a:r>
          </a:p>
        </p:txBody>
      </p:sp>
      <p:graphicFrame>
        <p:nvGraphicFramePr>
          <p:cNvPr id="9" name="Схема 8"/>
          <p:cNvGraphicFramePr>
            <a:graphicFrameLocks noChangeAspect="1"/>
          </p:cNvGraphicFramePr>
          <p:nvPr/>
        </p:nvGraphicFramePr>
        <p:xfrm>
          <a:off x="251520" y="1196752"/>
          <a:ext cx="27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Схема 10"/>
          <p:cNvGraphicFramePr>
            <a:graphicFrameLocks noChangeAspect="1"/>
          </p:cNvGraphicFramePr>
          <p:nvPr/>
        </p:nvGraphicFramePr>
        <p:xfrm>
          <a:off x="3275856" y="1196752"/>
          <a:ext cx="27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Схема 12"/>
          <p:cNvGraphicFramePr>
            <a:graphicFrameLocks noChangeAspect="1"/>
          </p:cNvGraphicFramePr>
          <p:nvPr/>
        </p:nvGraphicFramePr>
        <p:xfrm>
          <a:off x="6156176" y="1196752"/>
          <a:ext cx="27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83568" y="3140968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Руководитель от </a:t>
            </a:r>
            <a:r>
              <a:rPr lang="ru-RU" dirty="0" err="1"/>
              <a:t>ИфиСПН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3140968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Руководитель от ИСИР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Руководитель от АПП</a:t>
            </a: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2483768" y="285293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5364088" y="278092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3528" y="4005064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Отбор руководителей проектов: </a:t>
            </a:r>
          </a:p>
          <a:p>
            <a:r>
              <a:rPr lang="ru-RU" dirty="0"/>
              <a:t>Наличие научно-исследовательского задела;</a:t>
            </a:r>
          </a:p>
          <a:p>
            <a:r>
              <a:rPr lang="ru-RU" dirty="0"/>
              <a:t>Наличие публикаций по тематике проекта;</a:t>
            </a:r>
          </a:p>
          <a:p>
            <a:r>
              <a:rPr lang="ru-RU" dirty="0"/>
              <a:t>Опыт работы с коллективами молодых ученых;</a:t>
            </a:r>
          </a:p>
          <a:p>
            <a:r>
              <a:rPr lang="ru-RU" dirty="0"/>
              <a:t>Педагогические компетенции в области наставничества, опыт работы со школьниками, руководства проектными сменами Образовательного кластера ЮФО, др. </a:t>
            </a:r>
          </a:p>
        </p:txBody>
      </p:sp>
    </p:spTree>
    <p:extLst>
      <p:ext uri="{BB962C8B-B14F-4D97-AF65-F5344CB8AC3E}">
        <p14:creationId xmlns:p14="http://schemas.microsoft.com/office/powerpoint/2010/main" val="112818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16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ED24FE-8968-47BB-AEDB-1807FDFEF92B}"/>
              </a:ext>
            </a:extLst>
          </p:cNvPr>
          <p:cNvSpPr txBox="1"/>
          <p:nvPr/>
        </p:nvSpPr>
        <p:spPr>
          <a:xfrm>
            <a:off x="5796136" y="404664"/>
            <a:ext cx="319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Механизм отбора молодых ученых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1397000"/>
          <a:ext cx="8820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5730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17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ED24FE-8968-47BB-AEDB-1807FDFEF92B}"/>
              </a:ext>
            </a:extLst>
          </p:cNvPr>
          <p:cNvSpPr txBox="1"/>
          <p:nvPr/>
        </p:nvSpPr>
        <p:spPr>
          <a:xfrm>
            <a:off x="5508104" y="404664"/>
            <a:ext cx="34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Механизм отбора школьников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395536" y="1397000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64088" y="1052736"/>
            <a:ext cx="36004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Критерии отбора школьников:</a:t>
            </a:r>
          </a:p>
          <a:p>
            <a:pPr marL="342900" indent="-342900" algn="just">
              <a:buAutoNum type="arabicPeriod"/>
            </a:pPr>
            <a:r>
              <a:rPr lang="ru-RU" dirty="0"/>
              <a:t>Опыт участия в олимпиадах (база победителей/призеров муниципального этапа ВОШ, др.)</a:t>
            </a:r>
          </a:p>
          <a:p>
            <a:pPr marL="342900" indent="-342900" algn="just">
              <a:buAutoNum type="arabicPeriod"/>
            </a:pPr>
            <a:r>
              <a:rPr lang="ru-RU" dirty="0"/>
              <a:t>Опыт научно-исследовательской деятельности (ДАНЮИ)</a:t>
            </a:r>
          </a:p>
          <a:p>
            <a:pPr marL="342900" indent="-342900" algn="just">
              <a:buAutoNum type="arabicPeriod"/>
            </a:pPr>
            <a:r>
              <a:rPr lang="ru-RU" dirty="0"/>
              <a:t>Опыт проектной деятельности (лицей ЮФУ, проектные смены ОК, школы юных, статус «Кандидат в студенты»)</a:t>
            </a:r>
          </a:p>
          <a:p>
            <a:pPr marL="342900" indent="-342900" algn="just">
              <a:buAutoNum type="arabicPeriod"/>
            </a:pPr>
            <a:r>
              <a:rPr lang="ru-RU" dirty="0"/>
              <a:t>Опыт </a:t>
            </a:r>
            <a:r>
              <a:rPr lang="ru-RU" dirty="0" err="1"/>
              <a:t>профориентационных</a:t>
            </a:r>
            <a:r>
              <a:rPr lang="ru-RU" dirty="0"/>
              <a:t> программ и конкурсов (конкурсы молодых лидеров «Ровесник», конкурс Избирательной комиссии, ГД РФ, др.)</a:t>
            </a:r>
          </a:p>
        </p:txBody>
      </p:sp>
    </p:spTree>
    <p:extLst>
      <p:ext uri="{BB962C8B-B14F-4D97-AF65-F5344CB8AC3E}">
        <p14:creationId xmlns:p14="http://schemas.microsoft.com/office/powerpoint/2010/main" val="405730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18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E011334-18DB-437D-868D-B83AA92944DA}"/>
              </a:ext>
            </a:extLst>
          </p:cNvPr>
          <p:cNvSpPr txBox="1">
            <a:spLocks/>
          </p:cNvSpPr>
          <p:nvPr/>
        </p:nvSpPr>
        <p:spPr>
          <a:xfrm>
            <a:off x="118263" y="942856"/>
            <a:ext cx="8877244" cy="9646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dirty="0"/>
              <a:t>Название проекта:</a:t>
            </a:r>
            <a:br>
              <a:rPr lang="ru-RU" sz="1600" dirty="0"/>
            </a:b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Политическая идентичность молодежи в поликультурном регионе: мемориальные конфликты и практики гражданского согласия</a:t>
            </a:r>
            <a:endParaRPr lang="ru-RU" sz="1600" b="1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D8683B7-69A4-4D98-B41D-8D6E93260B65}"/>
              </a:ext>
            </a:extLst>
          </p:cNvPr>
          <p:cNvSpPr txBox="1">
            <a:spLocks/>
          </p:cNvSpPr>
          <p:nvPr/>
        </p:nvSpPr>
        <p:spPr>
          <a:xfrm>
            <a:off x="118263" y="1884926"/>
            <a:ext cx="4372134" cy="11840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ru-RU" sz="1800" b="1" dirty="0"/>
              <a:t>Руководитель проекта: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sz="1600" dirty="0" err="1"/>
              <a:t>Благородова</a:t>
            </a:r>
            <a:r>
              <a:rPr lang="ru-RU" sz="1600" dirty="0"/>
              <a:t> Елена Александровна, кандидат философских наук, доцент кафедры теории культуры, этики и эстетики </a:t>
            </a:r>
            <a:r>
              <a:rPr lang="ru-RU" sz="1600" dirty="0" err="1"/>
              <a:t>ИФиСПН</a:t>
            </a:r>
            <a:r>
              <a:rPr lang="ru-RU" sz="1600" dirty="0"/>
              <a:t> ЮФУ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D37DBBFE-7FDE-4CA9-B6E9-B19804A50DD9}"/>
              </a:ext>
            </a:extLst>
          </p:cNvPr>
          <p:cNvSpPr txBox="1">
            <a:spLocks/>
          </p:cNvSpPr>
          <p:nvPr/>
        </p:nvSpPr>
        <p:spPr>
          <a:xfrm>
            <a:off x="4490396" y="1915958"/>
            <a:ext cx="4505111" cy="11614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Состав участников: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человек, в т.ч. руководитель, 4 молодых ученых, 3 школьника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A31F2A3-E921-4B2B-ACA9-691085AC4048}"/>
              </a:ext>
            </a:extLst>
          </p:cNvPr>
          <p:cNvSpPr txBox="1">
            <a:spLocks/>
          </p:cNvSpPr>
          <p:nvPr/>
        </p:nvSpPr>
        <p:spPr>
          <a:xfrm>
            <a:off x="118263" y="3077367"/>
            <a:ext cx="8877245" cy="37009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проекта:</a:t>
            </a:r>
          </a:p>
          <a:p>
            <a:pPr lvl="0" algn="just">
              <a:spcBef>
                <a:spcPct val="20000"/>
              </a:spcBef>
            </a:pPr>
            <a:r>
              <a:rPr lang="ru-RU" dirty="0"/>
              <a:t>Разработка научно обоснованных концептуальных подходов к исследованию проблем развития российской политической идентичности детей и молодежи ЮФО, ее теоретических основ, мемориальных конфликтов и практик гражданского согласия, является актуальной научной и образовательной задачей в современных условиях. </a:t>
            </a:r>
          </a:p>
          <a:p>
            <a:pPr lvl="0" algn="just">
              <a:spcBef>
                <a:spcPct val="20000"/>
              </a:spcBef>
            </a:pPr>
            <a:r>
              <a:rPr lang="ru-RU" dirty="0"/>
              <a:t>Будут исследованы два компонента идентичности: </a:t>
            </a:r>
            <a:r>
              <a:rPr lang="ru-RU" dirty="0" err="1"/>
              <a:t>когнитивно</a:t>
            </a:r>
            <a:r>
              <a:rPr lang="ru-RU" dirty="0"/>
              <a:t>-эмоциональный и регулятивный. Проект представляет собой научное исследование, направленное на развитие и трансляцию ценностей и традиций в формировании политической идентичности, исследование проблем, перспектив и возможных угроз формирования политической идентичности в поликультурном регионе посредством рассмотрения существующих мемориальных конфликтов и позитивных политических практик, приводящих к гражданской солидарности. Проект осуществляется через вовлечение молодых граждан в процесс развития гражданского общества, участие их в общественной и политической жизни, привитие уважения к нормам гражданского общества. Проект предусматривает организацию научных исследований в сфере развития российской идентичности детей и молодёжи ЮФО и использование их результатов в практической деятельности.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09495-4BE9-4801-BC76-46586FB2144A}"/>
              </a:ext>
            </a:extLst>
          </p:cNvPr>
          <p:cNvSpPr txBox="1"/>
          <p:nvPr/>
        </p:nvSpPr>
        <p:spPr>
          <a:xfrm>
            <a:off x="5508104" y="404664"/>
            <a:ext cx="34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Заявка </a:t>
            </a:r>
            <a:r>
              <a:rPr lang="ru-RU" dirty="0" err="1"/>
              <a:t>ИФиСПН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329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19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E011334-18DB-437D-868D-B83AA92944DA}"/>
              </a:ext>
            </a:extLst>
          </p:cNvPr>
          <p:cNvSpPr txBox="1">
            <a:spLocks/>
          </p:cNvSpPr>
          <p:nvPr/>
        </p:nvSpPr>
        <p:spPr>
          <a:xfrm>
            <a:off x="179512" y="942856"/>
            <a:ext cx="8784976" cy="7579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dirty="0"/>
              <a:t>Название проекта:</a:t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b="1" dirty="0"/>
              <a:t>Цифровая коммуникация школьников: личная безопасность и комплексная профилактика рисков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D8683B7-69A4-4D98-B41D-8D6E93260B65}"/>
              </a:ext>
            </a:extLst>
          </p:cNvPr>
          <p:cNvSpPr txBox="1">
            <a:spLocks/>
          </p:cNvSpPr>
          <p:nvPr/>
        </p:nvSpPr>
        <p:spPr>
          <a:xfrm>
            <a:off x="179512" y="1700808"/>
            <a:ext cx="4372134" cy="9680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ru-RU" sz="1400" b="1" dirty="0"/>
              <a:t>Руководитель проекта: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sz="1400" dirty="0"/>
              <a:t>Мирошниченко Александр Владимирович, кандидат психологических наук, доцент кафедры общей и педагогической психологии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D37DBBFE-7FDE-4CA9-B6E9-B19804A50DD9}"/>
              </a:ext>
            </a:extLst>
          </p:cNvPr>
          <p:cNvSpPr txBox="1">
            <a:spLocks/>
          </p:cNvSpPr>
          <p:nvPr/>
        </p:nvSpPr>
        <p:spPr>
          <a:xfrm>
            <a:off x="4499992" y="1700808"/>
            <a:ext cx="4474091" cy="9369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Состав участников: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 человек, в т.ч. 1 руководителей,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4 молодых ученых, 4 школьника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A31F2A3-E921-4B2B-ACA9-691085AC4048}"/>
              </a:ext>
            </a:extLst>
          </p:cNvPr>
          <p:cNvSpPr txBox="1">
            <a:spLocks/>
          </p:cNvSpPr>
          <p:nvPr/>
        </p:nvSpPr>
        <p:spPr>
          <a:xfrm>
            <a:off x="179512" y="2708920"/>
            <a:ext cx="8784976" cy="38533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проекта:</a:t>
            </a:r>
          </a:p>
          <a:p>
            <a:pPr lvl="0" algn="just">
              <a:spcBef>
                <a:spcPct val="20000"/>
              </a:spcBef>
            </a:pPr>
            <a:r>
              <a:rPr lang="ru-RU" sz="7200" dirty="0"/>
              <a:t>В современной социально-культурной ситуации под влиянием Интернета радикально изменились коммуникативные практики, трансформировались модели </a:t>
            </a:r>
            <a:r>
              <a:rPr lang="ru-RU" sz="7200" dirty="0" err="1"/>
              <a:t>социокультурной</a:t>
            </a:r>
            <a:r>
              <a:rPr lang="ru-RU" sz="7200" dirty="0"/>
              <a:t> идентификации, что породило проблемы сохранения культурной идентичности в условиях размывания границ между культурами, проблему безопасности сетевых коммуникаций, проблему повышения культуры пользователей Интернета и расширения практики межкультурного диалога в виртуальной среде. Проект направлен на разработку и внедрение принципиально новой модели обеспечения безопасности молодых людей в сети Интернет, включая модель профилактики основных типов зависимостей, что позволит совершенствовать психолого-педагогическую компетентность преподавателей в организации образовательного процесса, в том числе: понять основные подходы к комплексному обеспечению безопасности школьника, включая профилактику основных типов зависимостей; - разработать современные диагностические психолого-педагогические комплексы и кейсы, обеспечивающие раннюю диагностику и профилактику возникновения рисков безопасности человека в сети Интернет, включая основные типы зависимостей;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09495-4BE9-4801-BC76-46586FB2144A}"/>
              </a:ext>
            </a:extLst>
          </p:cNvPr>
          <p:cNvSpPr txBox="1"/>
          <p:nvPr/>
        </p:nvSpPr>
        <p:spPr>
          <a:xfrm>
            <a:off x="5508104" y="404664"/>
            <a:ext cx="34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Заявка АПП</a:t>
            </a:r>
          </a:p>
        </p:txBody>
      </p:sp>
    </p:spTree>
    <p:extLst>
      <p:ext uri="{BB962C8B-B14F-4D97-AF65-F5344CB8AC3E}">
        <p14:creationId xmlns:p14="http://schemas.microsoft.com/office/powerpoint/2010/main" val="119885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FD693D45-F0C6-4573-9DD1-EA75232D8831}"/>
              </a:ext>
            </a:extLst>
          </p:cNvPr>
          <p:cNvSpPr/>
          <p:nvPr/>
        </p:nvSpPr>
        <p:spPr>
          <a:xfrm>
            <a:off x="90736" y="1152462"/>
            <a:ext cx="8888004" cy="18629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КОНКУРС</a:t>
            </a:r>
          </a:p>
          <a:p>
            <a:pPr algn="ctr"/>
            <a:r>
              <a:rPr lang="ru-RU" dirty="0"/>
              <a:t> на лучшие научные проекты фундаментальных исследований в сфере общественно-политических наук, выполняемые талантливой молодежью под руководством ведущего ученого – наставника, проводимый совместно АНО ЭИСИ и РФФИ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AF63E-9D07-4C3F-8234-1F6D89018216}"/>
              </a:ext>
            </a:extLst>
          </p:cNvPr>
          <p:cNvSpPr txBox="1"/>
          <p:nvPr/>
        </p:nvSpPr>
        <p:spPr>
          <a:xfrm>
            <a:off x="110795" y="3015386"/>
            <a:ext cx="8884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Условия конкурса</a:t>
            </a:r>
            <a:endParaRPr lang="ru-RU" sz="1200" dirty="0"/>
          </a:p>
          <a:p>
            <a:pPr algn="just"/>
            <a:r>
              <a:rPr lang="ru-RU" sz="1200" dirty="0"/>
              <a:t>(утверждены решением бюро совета РФФИ, протокол заседания бюро совета РФФИ № 1 (213) от 29 января 2019 г.)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E8D96A-9724-4FBB-8855-3BF741CC9D21}"/>
              </a:ext>
            </a:extLst>
          </p:cNvPr>
          <p:cNvSpPr/>
          <p:nvPr/>
        </p:nvSpPr>
        <p:spPr>
          <a:xfrm>
            <a:off x="5508104" y="3645024"/>
            <a:ext cx="3384376" cy="28083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Задача Конкурса</a:t>
            </a:r>
            <a:r>
              <a:rPr lang="ru-RU" dirty="0"/>
              <a:t> – создание условий для профессиональной самореализации молодых ученых и учащихся образовательных учреждений, передача талантливой молодежи научного опыта ведущих ученых в сфере общественно-политических наук.</a:t>
            </a:r>
          </a:p>
        </p:txBody>
      </p:sp>
      <p:pic>
        <p:nvPicPr>
          <p:cNvPr id="8" name="Рисунок 7" descr="Команда">
            <a:extLst>
              <a:ext uri="{FF2B5EF4-FFF2-40B4-BE49-F238E27FC236}">
                <a16:creationId xmlns:a16="http://schemas.microsoft.com/office/drawing/2014/main" id="{B3E5AD44-EA34-437C-959D-EE2B5DCB3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584" y="3455252"/>
            <a:ext cx="540000" cy="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E8EAF2-7284-4FA5-A9D9-F9FEA78757E8}"/>
              </a:ext>
            </a:extLst>
          </p:cNvPr>
          <p:cNvSpPr txBox="1"/>
          <p:nvPr/>
        </p:nvSpPr>
        <p:spPr>
          <a:xfrm>
            <a:off x="920608" y="3515225"/>
            <a:ext cx="425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Коллектив физических лиц</a:t>
            </a:r>
          </a:p>
        </p:txBody>
      </p:sp>
      <p:pic>
        <p:nvPicPr>
          <p:cNvPr id="13" name="Рисунок 12" descr="Ежедневный календарь">
            <a:extLst>
              <a:ext uri="{FF2B5EF4-FFF2-40B4-BE49-F238E27FC236}">
                <a16:creationId xmlns:a16="http://schemas.microsoft.com/office/drawing/2014/main" id="{6BFD6D65-93F2-449D-B6CD-2A52B0B729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50" y="3995252"/>
            <a:ext cx="540000" cy="5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4C5A29-0EB9-415D-A201-65B1AF837401}"/>
              </a:ext>
            </a:extLst>
          </p:cNvPr>
          <p:cNvSpPr txBox="1"/>
          <p:nvPr/>
        </p:nvSpPr>
        <p:spPr>
          <a:xfrm>
            <a:off x="920608" y="3995697"/>
            <a:ext cx="425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 месяцев реализации</a:t>
            </a:r>
          </a:p>
        </p:txBody>
      </p:sp>
      <p:pic>
        <p:nvPicPr>
          <p:cNvPr id="18" name="Рисунок 17" descr="Калькулятор">
            <a:extLst>
              <a:ext uri="{FF2B5EF4-FFF2-40B4-BE49-F238E27FC236}">
                <a16:creationId xmlns:a16="http://schemas.microsoft.com/office/drawing/2014/main" id="{09AFB52B-AC44-405E-A5A6-4CE7FB51D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050" y="4605062"/>
            <a:ext cx="540000" cy="54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B7346C-F371-4CC1-9314-09EFB0A3EB12}"/>
              </a:ext>
            </a:extLst>
          </p:cNvPr>
          <p:cNvSpPr txBox="1"/>
          <p:nvPr/>
        </p:nvSpPr>
        <p:spPr>
          <a:xfrm>
            <a:off x="920608" y="4529729"/>
            <a:ext cx="425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 1 до 2,5 млн. руб.</a:t>
            </a:r>
          </a:p>
        </p:txBody>
      </p:sp>
      <p:pic>
        <p:nvPicPr>
          <p:cNvPr id="21" name="Рисунок 20" descr="Секундомер">
            <a:extLst>
              <a:ext uri="{FF2B5EF4-FFF2-40B4-BE49-F238E27FC236}">
                <a16:creationId xmlns:a16="http://schemas.microsoft.com/office/drawing/2014/main" id="{D56C3E84-6407-4375-8519-B2C2A6E7F7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201" y="5165538"/>
            <a:ext cx="540000" cy="54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86A1D7-C26B-4E54-8E4F-9C80C07A5FAA}"/>
              </a:ext>
            </a:extLst>
          </p:cNvPr>
          <p:cNvSpPr txBox="1"/>
          <p:nvPr/>
        </p:nvSpPr>
        <p:spPr>
          <a:xfrm>
            <a:off x="903739" y="5089250"/>
            <a:ext cx="425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Заявки принимаются до 13.03.2019</a:t>
            </a:r>
          </a:p>
        </p:txBody>
      </p:sp>
    </p:spTree>
    <p:extLst>
      <p:ext uri="{BB962C8B-B14F-4D97-AF65-F5344CB8AC3E}">
        <p14:creationId xmlns:p14="http://schemas.microsoft.com/office/powerpoint/2010/main" val="276425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20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E011334-18DB-437D-868D-B83AA92944DA}"/>
              </a:ext>
            </a:extLst>
          </p:cNvPr>
          <p:cNvSpPr txBox="1">
            <a:spLocks/>
          </p:cNvSpPr>
          <p:nvPr/>
        </p:nvSpPr>
        <p:spPr>
          <a:xfrm>
            <a:off x="118263" y="942856"/>
            <a:ext cx="8658413" cy="9646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dirty="0"/>
              <a:t>Название проекта:</a:t>
            </a:r>
            <a:br>
              <a:rPr lang="ru-RU" sz="1600" dirty="0"/>
            </a:br>
            <a:r>
              <a:rPr lang="ru-RU" sz="1600" b="1" dirty="0"/>
              <a:t>Консолидационный потенциал институтов гражданского общества в реализации государственной национальной политики России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D8683B7-69A4-4D98-B41D-8D6E93260B65}"/>
              </a:ext>
            </a:extLst>
          </p:cNvPr>
          <p:cNvSpPr txBox="1">
            <a:spLocks/>
          </p:cNvSpPr>
          <p:nvPr/>
        </p:nvSpPr>
        <p:spPr>
          <a:xfrm>
            <a:off x="118263" y="1884926"/>
            <a:ext cx="4372134" cy="15382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ru-RU" sz="1800" b="1" dirty="0"/>
              <a:t>Руководитель проекта: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sz="1800" dirty="0" err="1"/>
              <a:t>Бедрик</a:t>
            </a:r>
            <a:r>
              <a:rPr lang="ru-RU" sz="1800" dirty="0"/>
              <a:t> Андрей Владимирович, кандидат социологических наук, доцент кафедры отраслевой и прикладной социологии </a:t>
            </a:r>
            <a:r>
              <a:rPr lang="ru-RU" sz="1800" dirty="0" err="1"/>
              <a:t>ИСиР</a:t>
            </a:r>
            <a:r>
              <a:rPr lang="ru-RU" sz="1800" dirty="0"/>
              <a:t> ЮФУ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D37DBBFE-7FDE-4CA9-B6E9-B19804A50DD9}"/>
              </a:ext>
            </a:extLst>
          </p:cNvPr>
          <p:cNvSpPr txBox="1">
            <a:spLocks/>
          </p:cNvSpPr>
          <p:nvPr/>
        </p:nvSpPr>
        <p:spPr>
          <a:xfrm>
            <a:off x="4490397" y="1915958"/>
            <a:ext cx="4286280" cy="15382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Состав участников: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человек, в т.ч. руководитель, 3 молодых ученых, 2 школьников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A31F2A3-E921-4B2B-ACA9-691085AC4048}"/>
              </a:ext>
            </a:extLst>
          </p:cNvPr>
          <p:cNvSpPr txBox="1">
            <a:spLocks/>
          </p:cNvSpPr>
          <p:nvPr/>
        </p:nvSpPr>
        <p:spPr>
          <a:xfrm>
            <a:off x="118263" y="3423211"/>
            <a:ext cx="8658413" cy="33550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проекта:</a:t>
            </a:r>
          </a:p>
          <a:p>
            <a:pPr lvl="0" algn="just">
              <a:spcBef>
                <a:spcPct val="20000"/>
              </a:spcBef>
            </a:pPr>
            <a:r>
              <a:rPr lang="ru-RU" dirty="0"/>
              <a:t>Государство в соответствии со Стратегии государственной национальной политики РФ  ставит цель расширения гражданского участия в решении актуальных задач развития сферы межнациональных отношений. Однако сами гражданские организации оказываются не готовы к активизации своего участия в сложившейся системе регулирования национальной сферы в России и демонстрируют преимущественно патерналистские ориентации в своей деятельности, которая зачастую приобретает симулятивный характер или форму этнического предпринимательства. Развитие гражданской субъектности данных организаций в состоянии укрепит их легитимность в глазах этнических сообществ, повысить их </a:t>
            </a:r>
            <a:r>
              <a:rPr lang="ru-RU" dirty="0" err="1"/>
              <a:t>медиаторский</a:t>
            </a:r>
            <a:r>
              <a:rPr lang="ru-RU" dirty="0"/>
              <a:t> и консолидационный функционал, степень общественного доверия к ним и, одновременно, позволит им эффективно решать актуальные проблемы сферы межэтнических отношений в России. Проект направлен на выявление современного состояния гражданских институтов, участвующих в реализации национальной политики, и развития их консолидационного потенциала в контексте программных документов данной сферы.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09495-4BE9-4801-BC76-46586FB2144A}"/>
              </a:ext>
            </a:extLst>
          </p:cNvPr>
          <p:cNvSpPr txBox="1"/>
          <p:nvPr/>
        </p:nvSpPr>
        <p:spPr>
          <a:xfrm>
            <a:off x="5508104" y="404664"/>
            <a:ext cx="34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Заявка ИСИР</a:t>
            </a:r>
          </a:p>
        </p:txBody>
      </p:sp>
    </p:spTree>
    <p:extLst>
      <p:ext uri="{BB962C8B-B14F-4D97-AF65-F5344CB8AC3E}">
        <p14:creationId xmlns:p14="http://schemas.microsoft.com/office/powerpoint/2010/main" val="119885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21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B7C4E6B-6D14-45C3-8792-89E677E24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120496"/>
              </p:ext>
            </p:extLst>
          </p:nvPr>
        </p:nvGraphicFramePr>
        <p:xfrm>
          <a:off x="171937" y="998474"/>
          <a:ext cx="8789259" cy="455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888AD9-8FB4-4CF2-A5E0-ECC237AABF61}"/>
              </a:ext>
            </a:extLst>
          </p:cNvPr>
          <p:cNvSpPr txBox="1"/>
          <p:nvPr/>
        </p:nvSpPr>
        <p:spPr>
          <a:xfrm>
            <a:off x="25543" y="5517443"/>
            <a:ext cx="8969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Проект решения: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/>
              <a:t>Рекомендовать структурным подразделениям принять участие в конкурсе в целях развития горизонтальных научных связей между подразделениями университета и актуализации междисциплинарных исследований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/>
              <a:t>Провести конкурсных отбор молодых ученых для включения в проект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/>
              <a:t>С использованием потенциала Образовательного кластера ЮФО провести конкурсный отбор обучающихся общеобразовательных организаций, имеющих опыт проектной и исследовательской деятельности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9A261-0059-4ED8-BE5A-0538CF5E3644}"/>
              </a:ext>
            </a:extLst>
          </p:cNvPr>
          <p:cNvSpPr txBox="1"/>
          <p:nvPr/>
        </p:nvSpPr>
        <p:spPr>
          <a:xfrm>
            <a:off x="4211960" y="404664"/>
            <a:ext cx="478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Ожидаемые результаты, проект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44717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22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26369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8028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B1DB8FB-EC6F-4447-A25D-9D4D1D849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520349"/>
              </p:ext>
            </p:extLst>
          </p:nvPr>
        </p:nvGraphicFramePr>
        <p:xfrm>
          <a:off x="171937" y="1152462"/>
          <a:ext cx="5472608" cy="415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A0405E-C3D7-41EA-B4D5-6AA48C360E17}"/>
              </a:ext>
            </a:extLst>
          </p:cNvPr>
          <p:cNvSpPr txBox="1"/>
          <p:nvPr/>
        </p:nvSpPr>
        <p:spPr>
          <a:xfrm>
            <a:off x="5868144" y="1844824"/>
            <a:ext cx="286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кандидат/доктор наук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040B3-D385-4DB6-8457-825D89F8AA7C}"/>
              </a:ext>
            </a:extLst>
          </p:cNvPr>
          <p:cNvSpPr txBox="1"/>
          <p:nvPr/>
        </p:nvSpPr>
        <p:spPr>
          <a:xfrm>
            <a:off x="5816279" y="2623636"/>
            <a:ext cx="299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обучающиеся/сотрудники в возрасте до 25 лет включительно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4E92F-CBC5-4DFB-9C0C-5CA2BF616E9D}"/>
              </a:ext>
            </a:extLst>
          </p:cNvPr>
          <p:cNvSpPr txBox="1"/>
          <p:nvPr/>
        </p:nvSpPr>
        <p:spPr>
          <a:xfrm>
            <a:off x="5803031" y="3757748"/>
            <a:ext cx="299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учащиеся школ от 15 до 18 лет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6634FC1-2F54-4137-973B-56CBE73D6824}"/>
              </a:ext>
            </a:extLst>
          </p:cNvPr>
          <p:cNvSpPr/>
          <p:nvPr/>
        </p:nvSpPr>
        <p:spPr>
          <a:xfrm>
            <a:off x="467544" y="5589240"/>
            <a:ext cx="8270054" cy="10008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В конкурсе могут участвовать коллективы численностью не менее 5 человек и не более 10 человек, состоящие из граждан Российской Федерации, а также иностранных граждан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7C905-ACB8-41D2-B20B-54DC10EF1CE7}"/>
              </a:ext>
            </a:extLst>
          </p:cNvPr>
          <p:cNvSpPr txBox="1"/>
          <p:nvPr/>
        </p:nvSpPr>
        <p:spPr>
          <a:xfrm>
            <a:off x="5508104" y="404664"/>
            <a:ext cx="34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Структура 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200782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D8A64F-0F1F-4161-8F24-622DC720D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89624"/>
              </p:ext>
            </p:extLst>
          </p:nvPr>
        </p:nvGraphicFramePr>
        <p:xfrm>
          <a:off x="251520" y="1152462"/>
          <a:ext cx="8743988" cy="5577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994">
                  <a:extLst>
                    <a:ext uri="{9D8B030D-6E8A-4147-A177-3AD203B41FA5}">
                      <a16:colId xmlns:a16="http://schemas.microsoft.com/office/drawing/2014/main" val="3989285659"/>
                    </a:ext>
                  </a:extLst>
                </a:gridCol>
                <a:gridCol w="4371994">
                  <a:extLst>
                    <a:ext uri="{9D8B030D-6E8A-4147-A177-3AD203B41FA5}">
                      <a16:colId xmlns:a16="http://schemas.microsoft.com/office/drawing/2014/main" val="2202668333"/>
                    </a:ext>
                  </a:extLst>
                </a:gridCol>
              </a:tblGrid>
              <a:tr h="5577853">
                <a:tc>
                  <a:txBody>
                    <a:bodyPr/>
                    <a:lstStyle/>
                    <a:p>
                      <a:pPr marL="342900" indent="-342900" algn="just" fontAlgn="base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effectLst/>
                        </a:rPr>
                        <a:t>Основные тренды мирового политического развития;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effectLst/>
                        </a:rPr>
                        <a:t>Современная политическая система России: тенденции и направления развития;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effectLst/>
                        </a:rPr>
                        <a:t>Государственная политика: новые вызовы, механизмы и тенденции формирования;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effectLst/>
                        </a:rPr>
                        <a:t>Лидерство в политическом процессе России;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effectLst/>
                        </a:rPr>
                        <a:t>Гражданственность как ценностное основание социальной активности в современном обществе;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effectLst/>
                        </a:rPr>
                        <a:t>Политическая стратегия прорыва в технологическом и производственном развитии страны;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effectLst/>
                        </a:rPr>
                        <a:t>Институты государства и гражданского общества как субъекты политологического образования;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 fontAlgn="base">
                        <a:buFont typeface="+mj-lt"/>
                        <a:buAutoNum type="arabicPeriod" startAt="8"/>
                      </a:pPr>
                      <a:r>
                        <a:rPr lang="ru-RU" sz="1800" kern="1200" dirty="0">
                          <a:effectLst/>
                        </a:rPr>
                        <a:t>Новые коммуникативные технологии в современном обществе: возможности и границы применения;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 startAt="8"/>
                      </a:pPr>
                      <a:r>
                        <a:rPr lang="ru-RU" sz="1800" kern="1200" dirty="0">
                          <a:effectLst/>
                        </a:rPr>
                        <a:t>Образ будущего России: стратегические приоритеты и точки роста;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 startAt="8"/>
                      </a:pPr>
                      <a:r>
                        <a:rPr lang="ru-RU" sz="1800" kern="1200" dirty="0">
                          <a:effectLst/>
                        </a:rPr>
                        <a:t>Ценности и традиции в формировании политической идентичности;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 startAt="8"/>
                      </a:pPr>
                      <a:r>
                        <a:rPr lang="ru-RU" sz="1800" kern="1200" dirty="0">
                          <a:effectLst/>
                        </a:rPr>
                        <a:t>Трансформация политической культуры в условиях цифровизации публичного пространства;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 startAt="8"/>
                      </a:pPr>
                      <a:r>
                        <a:rPr lang="ru-RU" sz="1800" kern="1200" dirty="0">
                          <a:effectLst/>
                        </a:rPr>
                        <a:t>Исторические символы в политических процессах: потенциал и характер использования;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 startAt="8"/>
                      </a:pPr>
                      <a:r>
                        <a:rPr lang="ru-RU" sz="1800" kern="1200" dirty="0">
                          <a:effectLst/>
                        </a:rPr>
                        <a:t>Формирование и реализация государственной политики в отношении детей и молодежи;</a:t>
                      </a:r>
                    </a:p>
                    <a:p>
                      <a:pPr marL="342900" indent="-342900" algn="just" fontAlgn="base">
                        <a:buFont typeface="+mj-lt"/>
                        <a:buAutoNum type="arabicPeriod" startAt="8"/>
                      </a:pPr>
                      <a:r>
                        <a:rPr lang="ru-RU" sz="1800" kern="1200" dirty="0">
                          <a:effectLst/>
                        </a:rPr>
                        <a:t>Этнополитические процессы в России и мире.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296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334EC67-279C-4D21-82F9-9B4861339D99}"/>
              </a:ext>
            </a:extLst>
          </p:cNvPr>
          <p:cNvSpPr txBox="1"/>
          <p:nvPr/>
        </p:nvSpPr>
        <p:spPr>
          <a:xfrm>
            <a:off x="5508104" y="404664"/>
            <a:ext cx="34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80892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04A1F38-F286-4F88-BE9F-13D4A12C5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632640"/>
              </p:ext>
            </p:extLst>
          </p:nvPr>
        </p:nvGraphicFramePr>
        <p:xfrm>
          <a:off x="171937" y="1062020"/>
          <a:ext cx="8823571" cy="561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B0757D-3F09-40BD-B97A-6CE34B0623E5}"/>
              </a:ext>
            </a:extLst>
          </p:cNvPr>
          <p:cNvSpPr txBox="1"/>
          <p:nvPr/>
        </p:nvSpPr>
        <p:spPr>
          <a:xfrm>
            <a:off x="5508104" y="404664"/>
            <a:ext cx="34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Критерии оценки</a:t>
            </a:r>
          </a:p>
        </p:txBody>
      </p:sp>
    </p:spTree>
    <p:extLst>
      <p:ext uri="{BB962C8B-B14F-4D97-AF65-F5344CB8AC3E}">
        <p14:creationId xmlns:p14="http://schemas.microsoft.com/office/powerpoint/2010/main" val="379232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5DEAB9-3103-4AA0-A796-2C969C4F0AAE}"/>
              </a:ext>
            </a:extLst>
          </p:cNvPr>
          <p:cNvSpPr txBox="1"/>
          <p:nvPr/>
        </p:nvSpPr>
        <p:spPr>
          <a:xfrm>
            <a:off x="132858" y="971358"/>
            <a:ext cx="88626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За счет средств гранта допускается осуществление следующих расходов: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на компенсацию расходов Организации по предоставлению условий для реализации проекта (не более 10%).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на поездки, связанные с реализацией проекта, за пределы населенного пункта, в котором проживает член коллектива;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на организационные и регистрационные взносы за участие в мероприятиях с целью представления результатов реализации проекта;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по договорам на предоставление редакционно-издательских услуг;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по договорам на выполнение научно-исследовательских работ;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на приобретение научных приборов, оборудования, в т.ч. </a:t>
            </a:r>
            <a:r>
              <a:rPr lang="ru-RU" sz="1400" dirty="0" err="1"/>
              <a:t>флеш</a:t>
            </a:r>
            <a:r>
              <a:rPr lang="ru-RU" sz="1400" dirty="0"/>
              <a:t>-карт (компьютеры, ноутбуки, планшеты, электронные книги и т.п. относятся к оборудованию), запасных частей, комплектующих к научному оборудованию, приборам, вычислительной и оргтехнике, расходных материалов;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на приобретение неисключительных (пользовательских), лицензионных прав на программное обеспечение, приобретение и обновление справочно-информационных баз данных;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на опубликование результатов реализации проектов, оформление прав на результаты интеллектуальной деятельности;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08929C-AD7A-4FEE-AB81-FCB156982DE2}"/>
              </a:ext>
            </a:extLst>
          </p:cNvPr>
          <p:cNvSpPr/>
          <p:nvPr/>
        </p:nvSpPr>
        <p:spPr>
          <a:xfrm>
            <a:off x="171937" y="4725144"/>
            <a:ext cx="8720543" cy="1939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на личное потребление Грантополучателя, из них:</a:t>
            </a:r>
          </a:p>
          <a:p>
            <a:r>
              <a:rPr lang="ru-RU" dirty="0"/>
              <a:t>- руководителю коллектива не более 45% от гранта, предоставленного на реализацию проекта;</a:t>
            </a:r>
          </a:p>
          <a:p>
            <a:r>
              <a:rPr lang="ru-RU" dirty="0"/>
              <a:t>- молодым ученым не менее 20% от гранта, предоставленного на реализацию проекта;</a:t>
            </a:r>
          </a:p>
          <a:p>
            <a:r>
              <a:rPr lang="ru-RU" dirty="0"/>
              <a:t>- школьникам не менее 10% от гранта, предоставленного на реализацию проекта.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84549-70CD-4D5D-A7CA-8AFAA90B3D27}"/>
              </a:ext>
            </a:extLst>
          </p:cNvPr>
          <p:cNvSpPr txBox="1"/>
          <p:nvPr/>
        </p:nvSpPr>
        <p:spPr>
          <a:xfrm>
            <a:off x="5508104" y="404664"/>
            <a:ext cx="34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Бюджет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8834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280332-B00A-411C-AB00-4EB0FF8AEACA}"/>
              </a:ext>
            </a:extLst>
          </p:cNvPr>
          <p:cNvSpPr txBox="1"/>
          <p:nvPr/>
        </p:nvSpPr>
        <p:spPr>
          <a:xfrm>
            <a:off x="5508104" y="404664"/>
            <a:ext cx="34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 1. Данные о проекте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366DEA-327C-4C63-A0F1-8847EA91A041}"/>
              </a:ext>
            </a:extLst>
          </p:cNvPr>
          <p:cNvSpPr/>
          <p:nvPr/>
        </p:nvSpPr>
        <p:spPr>
          <a:xfrm>
            <a:off x="2519772" y="1159794"/>
            <a:ext cx="4104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1.1. Название проекта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1.2. Код и название конкурса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1.3. Область знания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1.4. Тематика конкурса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1.5. Основной код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1.6. Дополнительные коды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1.7. Ключевые слова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1.8. Аннотация проекта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1.9. Количество членов коллектива</a:t>
            </a:r>
          </a:p>
          <a:p>
            <a:pPr algn="just"/>
            <a:r>
              <a:rPr lang="ru-RU" dirty="0"/>
              <a:t> </a:t>
            </a:r>
          </a:p>
          <a:p>
            <a:pPr algn="just"/>
            <a:r>
              <a:rPr lang="ru-RU" dirty="0"/>
              <a:t>1.10. Сроки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426447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280332-B00A-411C-AB00-4EB0FF8AEACA}"/>
              </a:ext>
            </a:extLst>
          </p:cNvPr>
          <p:cNvSpPr txBox="1"/>
          <p:nvPr/>
        </p:nvSpPr>
        <p:spPr>
          <a:xfrm>
            <a:off x="4211960" y="404664"/>
            <a:ext cx="478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 4. Наставник. Содержание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366DEA-327C-4C63-A0F1-8847EA91A041}"/>
              </a:ext>
            </a:extLst>
          </p:cNvPr>
          <p:cNvSpPr/>
          <p:nvPr/>
        </p:nvSpPr>
        <p:spPr>
          <a:xfrm>
            <a:off x="0" y="97921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4.1.1. </a:t>
            </a:r>
            <a:r>
              <a:rPr lang="ru-RU" b="1" dirty="0"/>
              <a:t>Цель и задачи проекта </a:t>
            </a:r>
            <a:r>
              <a:rPr lang="ru-RU" dirty="0"/>
              <a:t>(форма изложения должна дать возможность эксперту оценить новизну предложенного исследования) </a:t>
            </a:r>
          </a:p>
          <a:p>
            <a:pPr algn="just"/>
            <a:r>
              <a:rPr lang="ru-RU" dirty="0"/>
              <a:t>4.1.2. </a:t>
            </a:r>
            <a:r>
              <a:rPr lang="ru-RU" b="1" dirty="0"/>
              <a:t>Актуальность исследования </a:t>
            </a:r>
          </a:p>
          <a:p>
            <a:pPr algn="just"/>
            <a:r>
              <a:rPr lang="ru-RU" dirty="0"/>
              <a:t>4.1.3. </a:t>
            </a:r>
            <a:r>
              <a:rPr lang="ru-RU" b="1" dirty="0"/>
              <a:t>Предлагаемые подходы и методы, и их обоснование для реализации цели и задачи проекта</a:t>
            </a:r>
            <a:r>
              <a:rPr lang="ru-RU" dirty="0"/>
              <a:t> (Развернутое описание предлагаемого исследования; форма изложения должна дать возможность эксперту оценить соответствие подходов и методов исследования поставленным целям и задачам) </a:t>
            </a:r>
          </a:p>
          <a:p>
            <a:pPr algn="just"/>
            <a:r>
              <a:rPr lang="ru-RU" dirty="0"/>
              <a:t>4.1.4. </a:t>
            </a:r>
            <a:r>
              <a:rPr lang="ru-RU" b="1" dirty="0"/>
              <a:t>Общий план исследований на весь срок реализации проекта </a:t>
            </a:r>
            <a:r>
              <a:rPr lang="ru-RU" dirty="0"/>
              <a:t>(форма представления информации должна дать возможность эксперту оценить реализуемость заявленного плана исследования; общий план реализации проекта даётся с разбивкой по годам; форма представления информации должна дать возможность эксперту оценить степень участия школьников в реализации проекта) </a:t>
            </a:r>
          </a:p>
          <a:p>
            <a:pPr algn="just"/>
            <a:r>
              <a:rPr lang="ru-RU" dirty="0"/>
              <a:t>4.1.5. </a:t>
            </a:r>
            <a:r>
              <a:rPr lang="ru-RU" b="1" dirty="0"/>
              <a:t>Ожидаемые научные результаты реализации проекта </a:t>
            </a:r>
          </a:p>
          <a:p>
            <a:pPr algn="just"/>
            <a:r>
              <a:rPr lang="ru-RU" dirty="0"/>
              <a:t>4.2.1. </a:t>
            </a:r>
            <a:r>
              <a:rPr lang="ru-RU" b="1" dirty="0"/>
              <a:t>Имеющийся у руководителя коллектива научный задел</a:t>
            </a:r>
            <a:r>
              <a:rPr lang="ru-RU" dirty="0"/>
              <a:t>, в том числе публикации (не более 10), наиболее близко относящиеся к проекту, за последние 5 лет </a:t>
            </a:r>
          </a:p>
          <a:p>
            <a:pPr algn="just"/>
            <a:r>
              <a:rPr lang="ru-RU" dirty="0"/>
              <a:t>4.2.2. </a:t>
            </a:r>
            <a:r>
              <a:rPr lang="ru-RU" b="1" dirty="0"/>
              <a:t>Имеющийся у руководителя коллектива педагогический задел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4.2.3. </a:t>
            </a:r>
            <a:r>
              <a:rPr lang="ru-RU" b="1" dirty="0"/>
              <a:t>Имеющийся у молодых ученых научный задел</a:t>
            </a:r>
            <a:r>
              <a:rPr lang="ru-RU" dirty="0"/>
              <a:t>, в том числе публикации (не более 10), наиболее близко относящиеся к проекту, за последние 5 лет 4.2.4. Имеющиеся у школьников научные достижения, в том числе участие в проектной и научной деятельности, конкурсах, олимпиадах, наличие дипломов и грамот и т.д.</a:t>
            </a:r>
          </a:p>
        </p:txBody>
      </p:sp>
    </p:spTree>
    <p:extLst>
      <p:ext uri="{BB962C8B-B14F-4D97-AF65-F5344CB8AC3E}">
        <p14:creationId xmlns:p14="http://schemas.microsoft.com/office/powerpoint/2010/main" val="224592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280332-B00A-411C-AB00-4EB0FF8AEACA}"/>
              </a:ext>
            </a:extLst>
          </p:cNvPr>
          <p:cNvSpPr txBox="1"/>
          <p:nvPr/>
        </p:nvSpPr>
        <p:spPr>
          <a:xfrm>
            <a:off x="4211960" y="404664"/>
            <a:ext cx="478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Предпосылки и основания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79512" y="1196752"/>
          <a:ext cx="878497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45929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6577</TotalTime>
  <Words>1924</Words>
  <Application>Microsoft Office PowerPoint</Application>
  <PresentationFormat>Экран (4:3)</PresentationFormat>
  <Paragraphs>257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Южный Федеральный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Академической активности в ЮФУ</dc:title>
  <dc:creator>User</dc:creator>
  <cp:lastModifiedBy> </cp:lastModifiedBy>
  <cp:revision>763</cp:revision>
  <dcterms:created xsi:type="dcterms:W3CDTF">2014-04-23T05:02:20Z</dcterms:created>
  <dcterms:modified xsi:type="dcterms:W3CDTF">2019-02-17T21:14:49Z</dcterms:modified>
</cp:coreProperties>
</file>