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149F3-8F6D-4E0E-A0A1-8A5E91927F69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A720D-2364-425E-ACC2-3BED4982A1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74242-304F-402E-A6F3-D9A0FF8D0F19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664CC-61DE-44C3-9C1D-230089788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4D022-2D9A-4A65-BC9A-F08781B622AC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090E8-131C-4135-B07A-7CCB52B3D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76A40-744F-4386-9C31-B943D96F1CAF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37676-4E53-436D-B500-5AC2F7D6F0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7B80-6DA8-4290-8D10-B4F3BA186260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73896-4B79-4C03-AA4F-C5DACBD455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D689D-FF5C-4286-B72D-3E7F4E38A273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2C64-B137-491A-90EF-2960082A7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589AC-D435-4A69-8DB9-C268D0FAD636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985DC-CB10-4639-A104-D2FBFBA1A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FB190-0EAE-4578-B095-0D12BEC1D769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8F4B-D52F-4A01-BC9A-C83581077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6CA52-C57F-4A32-B21F-7D4D221E9AC0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DE7-A8A4-42D9-BAF5-C1DB74164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FF92D-3737-4046-92EB-AB42B2F7CDD3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46347-DE2B-4D58-ADEA-595549FCB0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32C29-62FA-48A5-9A48-9A9A5BB35CB2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7748D-2033-4E07-A778-1B92E0F4D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CC906F-0071-46A0-BF42-03164F2CEFCF}" type="datetimeFigureOut">
              <a:rPr lang="ru-RU"/>
              <a:pPr>
                <a:defRPr/>
              </a:pPr>
              <a:t>19.07.2022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7A564-8967-4BEE-B954-54531AFE1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БЕЛОУСОВА\УНИ\kse 2021\2022\презентация kse 2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53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556791"/>
            <a:ext cx="6851104" cy="388843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265212"/>
            <a:ext cx="1152128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/>
              <a:t>Логотип - докладчик</a:t>
            </a:r>
            <a:endParaRPr lang="ru-RU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БЕЛОУСОВА\УНИ\kse 2021\2022\презентация kse 2021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5300"/>
          </a:xfrm>
          <a:prstGeom prst="rect">
            <a:avLst/>
          </a:prstGeom>
          <a:noFill/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100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396044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7020272" y="5949280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/>
              <a:t>Логотип - докладчик</a:t>
            </a:r>
            <a:endParaRPr lang="ru-RU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БЕЛОУСОВА\УНИ\kse 2021\2022\презентация kse 2021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99"/>
            <a:ext cx="9144000" cy="6845301"/>
          </a:xfrm>
          <a:prstGeom prst="rect">
            <a:avLst/>
          </a:prstGeom>
          <a:noFill/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1331640" y="413792"/>
            <a:ext cx="7355160" cy="114300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076" name="Содержимое 2"/>
          <p:cNvSpPr>
            <a:spLocks noGrp="1"/>
          </p:cNvSpPr>
          <p:nvPr>
            <p:ph idx="1"/>
          </p:nvPr>
        </p:nvSpPr>
        <p:spPr>
          <a:xfrm>
            <a:off x="1331640" y="1628801"/>
            <a:ext cx="7355160" cy="4032448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5949280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 smtClean="0"/>
              <a:t>Логотип - докладчик</a:t>
            </a:r>
            <a:endParaRPr lang="ru-RU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9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pogorelovans</dc:creator>
  <cp:lastModifiedBy>Дмитриева</cp:lastModifiedBy>
  <cp:revision>7</cp:revision>
  <dcterms:created xsi:type="dcterms:W3CDTF">2021-10-22T04:31:45Z</dcterms:created>
  <dcterms:modified xsi:type="dcterms:W3CDTF">2022-07-19T05:58:23Z</dcterms:modified>
</cp:coreProperties>
</file>