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2" r:id="rId3"/>
    <p:sldId id="269" r:id="rId4"/>
    <p:sldId id="270" r:id="rId5"/>
    <p:sldId id="271" r:id="rId6"/>
    <p:sldId id="257" r:id="rId7"/>
    <p:sldId id="273" r:id="rId8"/>
    <p:sldId id="258" r:id="rId9"/>
    <p:sldId id="259" r:id="rId10"/>
    <p:sldId id="260" r:id="rId11"/>
    <p:sldId id="274" r:id="rId12"/>
    <p:sldId id="261" r:id="rId13"/>
    <p:sldId id="263" r:id="rId14"/>
    <p:sldId id="264" r:id="rId15"/>
    <p:sldId id="265" r:id="rId16"/>
    <p:sldId id="275" r:id="rId17"/>
    <p:sldId id="276" r:id="rId18"/>
    <p:sldId id="277" r:id="rId19"/>
    <p:sldId id="278" r:id="rId20"/>
    <p:sldId id="279" r:id="rId21"/>
    <p:sldId id="26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20882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НОЦ «Центр когнитивных исследований поликультурного и </a:t>
            </a:r>
            <a:r>
              <a:rPr lang="ru-RU" sz="2800" b="1" dirty="0" err="1" smtClean="0"/>
              <a:t>полиэтнического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образовательного пространства Юга России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6400800" cy="213779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Реализация программ ДПО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0456" y="4437112"/>
            <a:ext cx="47565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Директор</a:t>
            </a:r>
            <a:r>
              <a:rPr lang="ru-RU" dirty="0"/>
              <a:t>: Белоусова Алла Константиновна</a:t>
            </a:r>
          </a:p>
          <a:p>
            <a:r>
              <a:rPr lang="ru-RU" b="1" dirty="0"/>
              <a:t>Адрес</a:t>
            </a:r>
            <a:r>
              <a:rPr lang="ru-RU" dirty="0"/>
              <a:t>: Ростов-на-Дону, пр. М. Нагибина, 13, ауд. 311а.</a:t>
            </a:r>
          </a:p>
          <a:p>
            <a:r>
              <a:rPr lang="ru-RU" b="1" dirty="0"/>
              <a:t>Телефон</a:t>
            </a:r>
            <a:r>
              <a:rPr lang="ru-RU" dirty="0"/>
              <a:t>: 218-40-00 добавочный 11645</a:t>
            </a:r>
          </a:p>
          <a:p>
            <a:r>
              <a:rPr lang="ru-RU" b="1" dirty="0"/>
              <a:t>Сайт</a:t>
            </a:r>
            <a:r>
              <a:rPr lang="ru-RU" dirty="0"/>
              <a:t>: http://app.sfedu.ru/noc_cki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3240360" cy="216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5121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Психолого-педагогическая компетентность субъектов образования в условиях сопровождение выпускника школы </a:t>
            </a:r>
            <a:r>
              <a:rPr lang="ru-RU" sz="2000" b="1" dirty="0" smtClean="0"/>
              <a:t>(72 часа)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75423" y="2060848"/>
            <a:ext cx="5761709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Программа повышения квалификации рассчитана на работников образования, студентов и лиц, интересующихся проблемами психологии; </a:t>
            </a:r>
          </a:p>
          <a:p>
            <a:r>
              <a:rPr lang="ru-RU" dirty="0" smtClean="0"/>
              <a:t>Слушатели программы познакомятся с особенностями традиционного и единого экзаменов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Научатся моделировать индивидуальные и групповые стратегии подготовки школьников к ЕГЭ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Отработают технологии психологической поддержки учеников, учителей и родителей в ситуации сдачи ЕГЭ;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Психологическая подготовка к ЕГЭ, 72 часа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Программа повышения квалификации </a:t>
            </a:r>
            <a:r>
              <a:rPr lang="ru-RU" dirty="0" smtClean="0"/>
              <a:t>предназначена для педагогов-психологов, учителей школ, контролеров ЕГЭ, </a:t>
            </a:r>
            <a:r>
              <a:rPr lang="ru-RU" dirty="0"/>
              <a:t>студентов и лиц, интересующихся проблемами психологии. </a:t>
            </a:r>
            <a:endParaRPr lang="ru-RU" dirty="0" smtClean="0"/>
          </a:p>
          <a:p>
            <a:r>
              <a:rPr lang="ru-RU" dirty="0" smtClean="0"/>
              <a:t>Программа будет интересна родителям выпускников школ.</a:t>
            </a:r>
          </a:p>
          <a:p>
            <a:r>
              <a:rPr lang="ru-RU" dirty="0" smtClean="0"/>
              <a:t>Слушатели </a:t>
            </a:r>
            <a:r>
              <a:rPr lang="ru-RU" dirty="0"/>
              <a:t>программы познакомятся с особенностями </a:t>
            </a:r>
            <a:r>
              <a:rPr lang="ru-RU" dirty="0" smtClean="0"/>
              <a:t>единого государственного </a:t>
            </a:r>
            <a:r>
              <a:rPr lang="ru-RU" dirty="0"/>
              <a:t>экзаменов. </a:t>
            </a:r>
            <a:endParaRPr lang="ru-RU" dirty="0" smtClean="0"/>
          </a:p>
          <a:p>
            <a:r>
              <a:rPr lang="ru-RU" dirty="0" smtClean="0"/>
              <a:t>Рассмотрят существующие подходы к психолого-педагогическому сопровождению обучающихся во время ЕГЭ; особенности работы и взаимодействия с родителями выпускников школы. </a:t>
            </a:r>
          </a:p>
          <a:p>
            <a:r>
              <a:rPr lang="ru-RU" dirty="0" smtClean="0"/>
              <a:t>Отработают </a:t>
            </a:r>
            <a:r>
              <a:rPr lang="ru-RU" dirty="0"/>
              <a:t>технологии психологической поддержки учителей и родителей в ситуации сдачи ЕГЭ.</a:t>
            </a:r>
          </a:p>
        </p:txBody>
      </p:sp>
    </p:spTree>
    <p:extLst>
      <p:ext uri="{BB962C8B-B14F-4D97-AF65-F5344CB8AC3E}">
        <p14:creationId xmlns:p14="http://schemas.microsoft.com/office/powerpoint/2010/main" val="195526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Психология инновационных методов </a:t>
            </a:r>
            <a:r>
              <a:rPr lang="ru-RU" b="1" dirty="0" smtClean="0"/>
              <a:t>в образовании</a:t>
            </a:r>
            <a:r>
              <a:rPr lang="ru-RU" b="1" dirty="0" smtClean="0"/>
              <a:t> (144 часа)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635896" y="1772816"/>
            <a:ext cx="5328592" cy="470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Программа рассчитана на работников различных типов образовательных учреждений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Слушатели программы познакомятся с различными психологическими методами обучения, обеспечивающими успешность учебной деятельности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Научатся использовать различные инновационные методы обучения в педагогической деятельности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Отработают игровые технологии инновационных методов обучения.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2520280" cy="2747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3913026" cy="26086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155679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Психологическая компетентность как профессиональный ресурс  специалиста </a:t>
            </a:r>
            <a:r>
              <a:rPr lang="ru-RU" sz="2400" b="1" dirty="0" smtClean="0"/>
              <a:t>(72 часа)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2060848"/>
            <a:ext cx="5472608" cy="42511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Программа повышения квалификации рассчитана на студентов, работников образовательных учреждений; </a:t>
            </a:r>
          </a:p>
          <a:p>
            <a:r>
              <a:rPr lang="ru-RU" dirty="0" smtClean="0"/>
              <a:t>Слушатели познакомятся с основными  психологическими подходами в психологии общения и коммуникативной компетентности личности; </a:t>
            </a:r>
          </a:p>
          <a:p>
            <a:r>
              <a:rPr lang="ru-RU" dirty="0" smtClean="0"/>
              <a:t>Научатся методам и способам эффективных коммуникаций;</a:t>
            </a:r>
          </a:p>
          <a:p>
            <a:r>
              <a:rPr lang="ru-RU" dirty="0" smtClean="0"/>
              <a:t> Отработают навыки публичного выступления и ведения переговоров.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96952"/>
            <a:ext cx="3180928" cy="2232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Диагностика личности рисуночными </a:t>
            </a:r>
            <a:r>
              <a:rPr lang="ru-RU" sz="3600" b="1" dirty="0" smtClean="0"/>
              <a:t>методиками</a:t>
            </a:r>
            <a:r>
              <a:rPr lang="ru-RU" sz="3600" dirty="0" smtClean="0"/>
              <a:t> </a:t>
            </a:r>
            <a:r>
              <a:rPr lang="ru-RU" sz="3200" dirty="0" smtClean="0"/>
              <a:t>(72 часа)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2132856"/>
            <a:ext cx="5760640" cy="45365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Программа рассчитана на широкий круг слушателей, интересующихся вопросами диагностики личности посредством проективных  методов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Слушатели программы познакомятся с историей и типологией рисуночных методик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Научатся методам диагностики личностных особенностей  ребенка и взрослого  с помощью рисуночных методик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Отработают навык интерпретации психологических особенностей человека по его рисунку.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392488" cy="3219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-243408"/>
            <a:ext cx="8153400" cy="23762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Профилактика суицидального поведения подростков в образовательной среде </a:t>
            </a:r>
            <a:r>
              <a:rPr lang="ru-RU" sz="2400" b="1" dirty="0" smtClean="0"/>
              <a:t>(144 часа).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5328592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Программа рассчитана на работников образовательных учреждений различного уровня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Слушатели познакомятся с особенностями психического развития и межличностного взаимодействия подростка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Научатся диагностировать и консультировать подростков со склонностью к суицидальному поведению;</a:t>
            </a:r>
          </a:p>
          <a:p>
            <a:r>
              <a:rPr lang="ru-RU" dirty="0" smtClean="0"/>
              <a:t>Отработают навыки профилактической работы по предупреждению суицидального поведения.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Психология учебной деятельности, 72 ч.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Программа предназначена для учителей школ, педагогов-психологов, методистов, студентов и лиц, интересующихся проблемами педагогической психологии.</a:t>
            </a:r>
          </a:p>
          <a:p>
            <a:r>
              <a:rPr lang="ru-RU" dirty="0" smtClean="0"/>
              <a:t>В ходе обучения слушатели познакомятся с различными теориями учебной деятельности и овладеют </a:t>
            </a:r>
            <a:r>
              <a:rPr lang="ru-RU" dirty="0" err="1" smtClean="0"/>
              <a:t>психотехнологиями</a:t>
            </a:r>
            <a:r>
              <a:rPr lang="ru-RU" dirty="0" smtClean="0"/>
              <a:t>, способствующими повышению продуктивности учения и оптимизации контакта обучающегося и педагога.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11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Психологические основы педагогической деятельности, 72 ч.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Программа предназначена для учителей школ, педагогов-психологов, методистов, студентов и лиц, интересующихся проблемами педагогической психологии.</a:t>
            </a:r>
          </a:p>
          <a:p>
            <a:r>
              <a:rPr lang="ru-RU" dirty="0"/>
              <a:t>В ходе обучения слушатели познакомятся с различными теориями </a:t>
            </a:r>
            <a:r>
              <a:rPr lang="ru-RU" dirty="0" smtClean="0"/>
              <a:t>педагогической </a:t>
            </a:r>
            <a:r>
              <a:rPr lang="ru-RU" dirty="0"/>
              <a:t>деятельности и овладеют </a:t>
            </a:r>
            <a:r>
              <a:rPr lang="ru-RU" dirty="0" err="1" smtClean="0"/>
              <a:t>психотехнологиями</a:t>
            </a:r>
            <a:r>
              <a:rPr lang="ru-RU" dirty="0" smtClean="0"/>
              <a:t> в сферах: профилактики эмоционального выгорания, </a:t>
            </a:r>
            <a:r>
              <a:rPr lang="ru-RU" dirty="0" err="1" smtClean="0"/>
              <a:t>самопрезентации</a:t>
            </a:r>
            <a:r>
              <a:rPr lang="ru-RU" dirty="0" smtClean="0"/>
              <a:t> педагога, повышения конкурентоспособности педагога, повышения уровня </a:t>
            </a:r>
            <a:r>
              <a:rPr lang="ru-RU" dirty="0" err="1" smtClean="0"/>
              <a:t>инновативности</a:t>
            </a:r>
            <a:r>
              <a:rPr lang="ru-RU" dirty="0" smtClean="0"/>
              <a:t> педагога, оптимизации </a:t>
            </a:r>
            <a:r>
              <a:rPr lang="ru-RU" dirty="0"/>
              <a:t>контакта </a:t>
            </a:r>
            <a:r>
              <a:rPr lang="ru-RU" dirty="0" smtClean="0"/>
              <a:t>обучающегося, родителя </a:t>
            </a:r>
            <a:r>
              <a:rPr lang="ru-RU" dirty="0"/>
              <a:t>и педагога.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368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Теоретическая психология в образовании, 216 ч.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Программа предназначена для лиц, желающих повысить компетентность в области теоретической психологии.</a:t>
            </a:r>
          </a:p>
          <a:p>
            <a:r>
              <a:rPr lang="ru-RU" dirty="0" smtClean="0"/>
              <a:t>Слушатели познакомятся с основами общей психологии, историей психологии, психологией личности, дифференциальной психологией, психодиагностикой.</a:t>
            </a:r>
          </a:p>
          <a:p>
            <a:r>
              <a:rPr lang="ru-RU" dirty="0" smtClean="0"/>
              <a:t>В ходе практических занятий овладеют навыками использования </a:t>
            </a:r>
            <a:r>
              <a:rPr lang="ru-RU" dirty="0" err="1" smtClean="0"/>
              <a:t>психодагностического</a:t>
            </a:r>
            <a:r>
              <a:rPr lang="ru-RU" dirty="0" smtClean="0"/>
              <a:t> инструментария, написания психологического заключения, практического измерения познавательных процессов.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22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Практическая психология в образовании, 288 ч.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Программа предназначена для </a:t>
            </a:r>
            <a:r>
              <a:rPr lang="ru-RU" dirty="0" smtClean="0"/>
              <a:t>педагогов-психологов, психологов, студентов и лиц</a:t>
            </a:r>
            <a:r>
              <a:rPr lang="ru-RU" dirty="0"/>
              <a:t>, желающих повысить компетентность в области теоретической психологии.</a:t>
            </a:r>
          </a:p>
          <a:p>
            <a:r>
              <a:rPr lang="ru-RU" dirty="0"/>
              <a:t>Слушатели </a:t>
            </a:r>
            <a:r>
              <a:rPr lang="ru-RU" dirty="0" smtClean="0"/>
              <a:t>познакомятся с основами психологической помощи, психологического консультирования, </a:t>
            </a:r>
            <a:r>
              <a:rPr lang="ru-RU" dirty="0" err="1" smtClean="0"/>
              <a:t>психотреапии</a:t>
            </a:r>
            <a:r>
              <a:rPr lang="ru-RU" dirty="0" smtClean="0"/>
              <a:t>, </a:t>
            </a:r>
            <a:r>
              <a:rPr lang="ru-RU" dirty="0" err="1" smtClean="0"/>
              <a:t>психокоррекции</a:t>
            </a:r>
            <a:r>
              <a:rPr lang="ru-RU" dirty="0" smtClean="0"/>
              <a:t>, организацией психологической службы в образовательных учреждениях разного уровня.</a:t>
            </a:r>
          </a:p>
          <a:p>
            <a:r>
              <a:rPr lang="ru-RU" dirty="0" smtClean="0"/>
              <a:t>Овладеют навыками профессиональной ориентации и профессионального отбора в 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66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Программы профессиональной </a:t>
            </a:r>
            <a:r>
              <a:rPr lang="ru-RU" dirty="0" smtClean="0"/>
              <a:t>переподготовки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Срок обучения</a:t>
            </a:r>
            <a:r>
              <a:rPr lang="ru-RU" dirty="0" smtClean="0"/>
              <a:t>: 1-2 года.</a:t>
            </a:r>
          </a:p>
          <a:p>
            <a:r>
              <a:rPr lang="ru-RU" b="1" dirty="0" smtClean="0"/>
              <a:t>Форма обучения</a:t>
            </a:r>
            <a:r>
              <a:rPr lang="ru-RU" dirty="0" smtClean="0"/>
              <a:t>: очно-заочная.</a:t>
            </a:r>
          </a:p>
          <a:p>
            <a:r>
              <a:rPr lang="ru-RU" b="1" dirty="0" smtClean="0"/>
              <a:t>Документ</a:t>
            </a:r>
            <a:r>
              <a:rPr lang="ru-RU" dirty="0" smtClean="0"/>
              <a:t>: по окончании выдается диплом о профессиональной переподготовке установленного образца ЮФУ.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1218" y="3518290"/>
            <a:ext cx="2520281" cy="359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но 1 4"/>
          <p:cNvSpPr/>
          <p:nvPr/>
        </p:nvSpPr>
        <p:spPr>
          <a:xfrm>
            <a:off x="4572000" y="4365104"/>
            <a:ext cx="1008112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4572000" y="5661248"/>
            <a:ext cx="1008112" cy="14401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219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Современные психотехнологии в образовании, 216 ч.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Программа предназначена для педагогов-психологов, психологов, студентов и лиц, желающих повысить компетентность в области теоретической психологии.</a:t>
            </a:r>
          </a:p>
          <a:p>
            <a:r>
              <a:rPr lang="ru-RU" dirty="0" smtClean="0"/>
              <a:t>Слушатели познакомятся с программой психологической помощи в кризисных ситуациях, коррекции эмоциональных нарушений, </a:t>
            </a:r>
            <a:r>
              <a:rPr lang="ru-RU" dirty="0" err="1" smtClean="0"/>
              <a:t>психотехнологиями</a:t>
            </a:r>
            <a:r>
              <a:rPr lang="ru-RU" dirty="0" smtClean="0"/>
              <a:t> развития внутреннего резерва личности, достижения успеха, развития коммуникативной компетентности, основами социально-психологического тренинга.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93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53400" cy="990600"/>
          </a:xfrm>
        </p:spPr>
        <p:txBody>
          <a:bodyPr>
            <a:normAutofit/>
          </a:bodyPr>
          <a:lstStyle/>
          <a:p>
            <a:r>
              <a:rPr lang="ru-RU" i="1" dirty="0" smtClean="0"/>
              <a:t>По вопросам обращаться: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3312368"/>
          </a:xfrm>
        </p:spPr>
        <p:txBody>
          <a:bodyPr>
            <a:normAutofit/>
          </a:bodyPr>
          <a:lstStyle/>
          <a:p>
            <a:r>
              <a:rPr lang="ru-RU" i="1" dirty="0"/>
              <a:t>Крищенко Елена Павловна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тел. 8-918-503-42-63, e-</a:t>
            </a:r>
            <a:r>
              <a:rPr lang="ru-RU" dirty="0" err="1"/>
              <a:t>mail</a:t>
            </a:r>
            <a:r>
              <a:rPr lang="ru-RU" dirty="0"/>
              <a:t>: krichenko@bk.ru)</a:t>
            </a:r>
          </a:p>
          <a:p>
            <a:r>
              <a:rPr lang="ru-RU" i="1" dirty="0" err="1"/>
              <a:t>Тушнова</a:t>
            </a:r>
            <a:r>
              <a:rPr lang="ru-RU" i="1" dirty="0"/>
              <a:t> Юлия Андреевна </a:t>
            </a:r>
            <a:endParaRPr lang="ru-RU" i="1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тел. 8-960-460-73-64, e-</a:t>
            </a:r>
            <a:r>
              <a:rPr lang="ru-RU" dirty="0" err="1"/>
              <a:t>mail</a:t>
            </a:r>
            <a:r>
              <a:rPr lang="ru-RU" dirty="0"/>
              <a:t>: trubulya@yandex.ru)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181" y="3933056"/>
            <a:ext cx="6375391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Психология образования </a:t>
            </a:r>
            <a:r>
              <a:rPr lang="ru-RU" sz="3600" b="1" dirty="0" smtClean="0"/>
              <a:t>(1080 часов).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5832648" cy="44930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Программа профессиональной переподготовки рассчитана на слушателей с базовым высшим образованием;</a:t>
            </a:r>
          </a:p>
          <a:p>
            <a:r>
              <a:rPr lang="ru-RU" dirty="0" smtClean="0"/>
              <a:t>Слушатели познакомятся с психологическими особенностями педагогической и учебной деятельности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Научатся методам и методикам психологического сопровождения субъектов образовательного процесса на разных этапах школьного обучения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Отработают технологии работы психолога в образовательном учреждении.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33" y="2420888"/>
            <a:ext cx="2896716" cy="27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3251807" cy="2448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Прикладная психология личности</a:t>
            </a:r>
            <a:r>
              <a:rPr lang="ru-RU" dirty="0" smtClean="0"/>
              <a:t> </a:t>
            </a:r>
            <a:r>
              <a:rPr lang="ru-RU" sz="3600" dirty="0" smtClean="0"/>
              <a:t>(720 часов).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75856" y="1844824"/>
            <a:ext cx="5832648" cy="424847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Программа профессиональной переподготовки рассчитана на слушателей с базовым высшим образованием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Слушатели познакомятся с основными проблемами психологии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Научатся методам психологической помощи  и психологического сопровождения личностного развития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Отработают владение современными </a:t>
            </a:r>
            <a:r>
              <a:rPr lang="ru-RU" dirty="0" err="1" smtClean="0"/>
              <a:t>психотехнологиями</a:t>
            </a:r>
            <a:r>
              <a:rPr lang="ru-RU" dirty="0" smtClean="0"/>
              <a:t> развития психики.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5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68960"/>
            <a:ext cx="3871935" cy="20643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87" y="0"/>
            <a:ext cx="9036496" cy="13668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Психолого-педагогическое сопровождение субъектов образования (520 часов)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2204864"/>
            <a:ext cx="5040560" cy="446449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Программа профессиональной переподготовки  рассчитана на широкую  группу слушателей, имеющих базовое высшее образование, интересующихся проблемами психолого-педагогического сопровождения субъектов образования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Слушатели познакомятся с основами педагогической и учебной деятельности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Научатся методам диагностики субъектов на всех этапах образовательного процесса;</a:t>
            </a:r>
          </a:p>
          <a:p>
            <a:r>
              <a:rPr lang="ru-RU" dirty="0" smtClean="0"/>
              <a:t>Отработают навыки индивидуального и группового консультирования субъектов образования на всех этапах образовательного процесса.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04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912" y="0"/>
            <a:ext cx="8513440" cy="13410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Психологический </a:t>
            </a:r>
            <a:r>
              <a:rPr lang="ru-RU" sz="2800" b="1" dirty="0"/>
              <a:t>менеджмент в </a:t>
            </a:r>
            <a:r>
              <a:rPr lang="ru-RU" sz="2800" b="1" dirty="0" smtClean="0"/>
              <a:t>образовании(72 </a:t>
            </a:r>
            <a:r>
              <a:rPr lang="ru-RU" sz="2800" b="1" dirty="0"/>
              <a:t>ч.)</a:t>
            </a:r>
            <a:br>
              <a:rPr lang="ru-RU" sz="2800" b="1" dirty="0"/>
            </a:br>
            <a:r>
              <a:rPr lang="ru-RU" sz="2800" b="1" dirty="0" smtClean="0"/>
              <a:t>Психология </a:t>
            </a:r>
            <a:r>
              <a:rPr lang="ru-RU" sz="2800" b="1" dirty="0"/>
              <a:t>менеджмента в </a:t>
            </a:r>
            <a:r>
              <a:rPr lang="ru-RU" sz="2800" b="1" dirty="0" smtClean="0"/>
              <a:t>образовании(144 </a:t>
            </a:r>
            <a:r>
              <a:rPr lang="ru-RU" sz="2800" b="1" dirty="0"/>
              <a:t>ч</a:t>
            </a:r>
            <a:r>
              <a:rPr lang="ru-RU" sz="2800" b="1" dirty="0" smtClean="0"/>
              <a:t>.)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988840"/>
            <a:ext cx="5760640" cy="44958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Программа рассчитана на административных работников образовательных учреждений;</a:t>
            </a:r>
          </a:p>
          <a:p>
            <a:r>
              <a:rPr lang="ru-RU" dirty="0" smtClean="0"/>
              <a:t>Слушатели программы изучат  основные теории управления в системе образования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формируют умения психолого-педагогической диагностики  образовательной среды;</a:t>
            </a:r>
          </a:p>
          <a:p>
            <a:r>
              <a:rPr lang="ru-RU" dirty="0" smtClean="0"/>
              <a:t> Отработают  навыки принятия управленческих решений посредством совместной мыслительной деятельности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82872"/>
            <a:ext cx="3801993" cy="284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Программы повышения 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Срок обучения</a:t>
            </a:r>
            <a:r>
              <a:rPr lang="ru-RU" dirty="0"/>
              <a:t>: </a:t>
            </a:r>
            <a:r>
              <a:rPr lang="ru-RU" dirty="0" smtClean="0"/>
              <a:t>72 - 144 часа.</a:t>
            </a:r>
            <a:endParaRPr lang="ru-RU" dirty="0"/>
          </a:p>
          <a:p>
            <a:r>
              <a:rPr lang="ru-RU" b="1" dirty="0"/>
              <a:t>Форма обучения</a:t>
            </a:r>
            <a:r>
              <a:rPr lang="ru-RU" dirty="0"/>
              <a:t>: очно-заочная.</a:t>
            </a:r>
          </a:p>
          <a:p>
            <a:r>
              <a:rPr lang="ru-RU" b="1" dirty="0"/>
              <a:t>Документ</a:t>
            </a:r>
            <a:r>
              <a:rPr lang="ru-RU" dirty="0"/>
              <a:t>: по окончании выдается </a:t>
            </a:r>
            <a:r>
              <a:rPr lang="ru-RU" dirty="0" smtClean="0"/>
              <a:t>удостоверение о повышении квалификации или сертификат </a:t>
            </a:r>
            <a:r>
              <a:rPr lang="ru-RU" dirty="0"/>
              <a:t>установленного образца ЮФУ.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3279" y="3459569"/>
            <a:ext cx="258141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ятно 1 4"/>
          <p:cNvSpPr/>
          <p:nvPr/>
        </p:nvSpPr>
        <p:spPr>
          <a:xfrm>
            <a:off x="4860032" y="4437112"/>
            <a:ext cx="1008112" cy="21602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2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Психология взаимодействия в системе "Учитель - Ученик"</a:t>
            </a:r>
            <a:r>
              <a:rPr lang="ru-RU" sz="4000" dirty="0" smtClean="0"/>
              <a:t> </a:t>
            </a:r>
            <a:r>
              <a:rPr lang="ru-RU" sz="3600" dirty="0" smtClean="0"/>
              <a:t>(72  и 144 часа).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62036" y="1988840"/>
            <a:ext cx="6552728" cy="46805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Программа рассчитана на  учителей средних образовательных и средних специальных учебных заведений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Слушатели программы познакомятся с особенностями педагогической и учебной деятельности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Научатся оптимальным способам взаимодействия в образовательном процессе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Отработают навыки разрешения спорных ситуаций в образовательном процессе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2381250" cy="237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88640"/>
            <a:ext cx="81534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Психологическое сопровождение субъектов образовательного пространства </a:t>
            </a:r>
            <a:r>
              <a:rPr lang="ru-RU" sz="2800" b="1" dirty="0" smtClean="0"/>
              <a:t>(144 часа).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772816"/>
            <a:ext cx="5544616" cy="48965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Программа рассчитана на работников образовательных учреждений всех уровней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Слушатели программы познакомятся с психологическими особенностями школьников на всех этапах образовательного процесса;</a:t>
            </a:r>
          </a:p>
          <a:p>
            <a:r>
              <a:rPr lang="ru-RU" dirty="0" smtClean="0"/>
              <a:t>Научатся методам психолого-педагогической диагностики и сопровождения детей на всех этапах школьного обучения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Отработают техники создания психолого-педагогических моделей  сопровождения учеников, родителей и педагогов, соответствующие запросам образовательной практики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84159"/>
            <a:ext cx="339281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151</TotalTime>
  <Words>1050</Words>
  <Application>Microsoft Office PowerPoint</Application>
  <PresentationFormat>Экран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НОЦ «Центр когнитивных исследований поликультурного и полиэтнического образовательного пространства Юга России»</vt:lpstr>
      <vt:lpstr>Программы профессиональной переподготовки</vt:lpstr>
      <vt:lpstr>Психология образования (1080 часов).</vt:lpstr>
      <vt:lpstr>Прикладная психология личности (720 часов).</vt:lpstr>
      <vt:lpstr>Психолого-педагогическое сопровождение субъектов образования (520 часов).</vt:lpstr>
      <vt:lpstr>Психологический менеджмент в образовании(72 ч.) Психология менеджмента в образовании(144 ч.)</vt:lpstr>
      <vt:lpstr>Программы повышения квалификации</vt:lpstr>
      <vt:lpstr>Психология взаимодействия в системе "Учитель - Ученик" (72  и 144 часа). </vt:lpstr>
      <vt:lpstr>Психологическое сопровождение субъектов образовательного пространства (144 часа). </vt:lpstr>
      <vt:lpstr>Психолого-педагогическая компетентность субъектов образования в условиях сопровождение выпускника школы (72 часа) </vt:lpstr>
      <vt:lpstr>Психологическая подготовка к ЕГЭ, 72 часа</vt:lpstr>
      <vt:lpstr>Психология инновационных методов в образовании (144 часа)</vt:lpstr>
      <vt:lpstr>Психологическая компетентность как профессиональный ресурс  специалиста (72 часа)</vt:lpstr>
      <vt:lpstr>Диагностика личности рисуночными методиками (72 часа)</vt:lpstr>
      <vt:lpstr>Профилактика суицидального поведения подростков в образовательной среде (144 часа). </vt:lpstr>
      <vt:lpstr>Психология учебной деятельности, 72 ч.</vt:lpstr>
      <vt:lpstr>Психологические основы педагогической деятельности, 72 ч.</vt:lpstr>
      <vt:lpstr>Теоретическая психология в образовании, 216 ч.</vt:lpstr>
      <vt:lpstr>Практическая психология в образовании, 288 ч.</vt:lpstr>
      <vt:lpstr>Современные психотехнологии в образовании, 216 ч.</vt:lpstr>
      <vt:lpstr>По вопросам обращаться: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НОЦ «Центр когнитивных исследований поликультурного и полиэтнического образовательного пространства Юга России»</dc:title>
  <cp:lastModifiedBy>User</cp:lastModifiedBy>
  <cp:revision>29</cp:revision>
  <dcterms:modified xsi:type="dcterms:W3CDTF">2016-03-25T13:05:15Z</dcterms:modified>
</cp:coreProperties>
</file>